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6"/>
  </p:notesMasterIdLst>
  <p:handoutMasterIdLst>
    <p:handoutMasterId r:id="rId7"/>
  </p:handoutMasterIdLst>
  <p:sldIdLst>
    <p:sldId id="261" r:id="rId2"/>
    <p:sldId id="259" r:id="rId3"/>
    <p:sldId id="260"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912E"/>
    <a:srgbClr val="CCCCCC"/>
    <a:srgbClr val="666666"/>
    <a:srgbClr val="94B9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2"/>
    <p:restoredTop sz="93812" autoAdjust="0"/>
  </p:normalViewPr>
  <p:slideViewPr>
    <p:cSldViewPr snapToGrid="0" snapToObjects="1">
      <p:cViewPr varScale="1">
        <p:scale>
          <a:sx n="63" d="100"/>
          <a:sy n="63" d="100"/>
        </p:scale>
        <p:origin x="1062" y="48"/>
      </p:cViewPr>
      <p:guideLst/>
    </p:cSldViewPr>
  </p:slideViewPr>
  <p:notesTextViewPr>
    <p:cViewPr>
      <p:scale>
        <a:sx n="1" d="1"/>
        <a:sy n="1" d="1"/>
      </p:scale>
      <p:origin x="0" y="0"/>
    </p:cViewPr>
  </p:notesTextViewPr>
  <p:notesViewPr>
    <p:cSldViewPr snapToGrid="0" snapToObjects="1">
      <p:cViewPr varScale="1">
        <p:scale>
          <a:sx n="82" d="100"/>
          <a:sy n="82" d="100"/>
        </p:scale>
        <p:origin x="4832"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A1101C-894D-3F46-B204-E0ACD590EC5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a:extLst>
              <a:ext uri="{FF2B5EF4-FFF2-40B4-BE49-F238E27FC236}">
                <a16:creationId xmlns:a16="http://schemas.microsoft.com/office/drawing/2014/main" id="{631C1382-60EB-424F-AB54-DECC0320E75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66858D-1E4F-124C-B9AA-38370227738D}" type="datetimeFigureOut">
              <a:rPr lang="it-IT" smtClean="0"/>
              <a:t>23/06/2020</a:t>
            </a:fld>
            <a:endParaRPr lang="it-IT"/>
          </a:p>
        </p:txBody>
      </p:sp>
      <p:sp>
        <p:nvSpPr>
          <p:cNvPr id="4" name="Footer Placeholder 3">
            <a:extLst>
              <a:ext uri="{FF2B5EF4-FFF2-40B4-BE49-F238E27FC236}">
                <a16:creationId xmlns:a16="http://schemas.microsoft.com/office/drawing/2014/main" id="{06701D59-6882-634A-9512-FCE9A01D0DE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lide Number Placeholder 4">
            <a:extLst>
              <a:ext uri="{FF2B5EF4-FFF2-40B4-BE49-F238E27FC236}">
                <a16:creationId xmlns:a16="http://schemas.microsoft.com/office/drawing/2014/main" id="{A4386796-9946-FA49-848A-D537940D05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5F601-200A-3845-8E78-7E5B859F4F9B}" type="slidenum">
              <a:rPr lang="it-IT" smtClean="0"/>
              <a:t>‹N›</a:t>
            </a:fld>
            <a:endParaRPr lang="it-IT"/>
          </a:p>
        </p:txBody>
      </p:sp>
    </p:spTree>
    <p:extLst>
      <p:ext uri="{BB962C8B-B14F-4D97-AF65-F5344CB8AC3E}">
        <p14:creationId xmlns:p14="http://schemas.microsoft.com/office/powerpoint/2010/main" val="1349655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8EB80-6E7B-534F-8A87-7B9A1893B5F5}" type="datetimeFigureOut">
              <a:rPr lang="en-GB" smtClean="0"/>
              <a:t>23/06/20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B71237-5F61-8845-9FDA-030A2CD9DF79}" type="slidenum">
              <a:rPr lang="en-GB" smtClean="0"/>
              <a:t>‹N›</a:t>
            </a:fld>
            <a:endParaRPr lang="en-GB"/>
          </a:p>
        </p:txBody>
      </p:sp>
    </p:spTree>
    <p:extLst>
      <p:ext uri="{BB962C8B-B14F-4D97-AF65-F5344CB8AC3E}">
        <p14:creationId xmlns:p14="http://schemas.microsoft.com/office/powerpoint/2010/main" val="2864547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10"/>
          </p:nvPr>
        </p:nvSpPr>
        <p:spPr/>
        <p:txBody>
          <a:bodyPr/>
          <a:lstStyle/>
          <a:p>
            <a:fld id="{9EB71237-5F61-8845-9FDA-030A2CD9DF79}" type="slidenum">
              <a:rPr lang="en-GB" smtClean="0"/>
              <a:t>2</a:t>
            </a:fld>
            <a:endParaRPr lang="en-GB"/>
          </a:p>
        </p:txBody>
      </p:sp>
    </p:spTree>
    <p:extLst>
      <p:ext uri="{BB962C8B-B14F-4D97-AF65-F5344CB8AC3E}">
        <p14:creationId xmlns:p14="http://schemas.microsoft.com/office/powerpoint/2010/main" val="2772135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867B3-FD2E-A644-BF31-7C88EA82ABBA}"/>
              </a:ext>
            </a:extLst>
          </p:cNvPr>
          <p:cNvSpPr>
            <a:spLocks noGrp="1"/>
          </p:cNvSpPr>
          <p:nvPr>
            <p:ph type="title" hasCustomPrompt="1"/>
          </p:nvPr>
        </p:nvSpPr>
        <p:spPr>
          <a:xfrm>
            <a:off x="784699" y="2181104"/>
            <a:ext cx="10515600" cy="866833"/>
          </a:xfrm>
        </p:spPr>
        <p:txBody>
          <a:bodyPr/>
          <a:lstStyle/>
          <a:p>
            <a:r>
              <a:rPr lang="en-GB" dirty="0"/>
              <a:t>Event Title</a:t>
            </a:r>
          </a:p>
        </p:txBody>
      </p:sp>
      <p:sp>
        <p:nvSpPr>
          <p:cNvPr id="3" name="Date Placeholder 2">
            <a:extLst>
              <a:ext uri="{FF2B5EF4-FFF2-40B4-BE49-F238E27FC236}">
                <a16:creationId xmlns:a16="http://schemas.microsoft.com/office/drawing/2014/main" id="{54CEFD1F-8309-8D40-AE90-24E8EE8A4974}"/>
              </a:ext>
            </a:extLst>
          </p:cNvPr>
          <p:cNvSpPr>
            <a:spLocks noGrp="1"/>
          </p:cNvSpPr>
          <p:nvPr>
            <p:ph type="dt" sz="half" idx="10"/>
          </p:nvPr>
        </p:nvSpPr>
        <p:spPr/>
        <p:txBody>
          <a:bodyPr/>
          <a:lstStyle/>
          <a:p>
            <a:fld id="{34AF9817-17DF-8543-A9F3-43AE6EADEBB7}" type="datetime1">
              <a:rPr lang="it-IT" smtClean="0"/>
              <a:t>23/06/2020</a:t>
            </a:fld>
            <a:endParaRPr lang="it-IT" dirty="0"/>
          </a:p>
        </p:txBody>
      </p:sp>
      <p:sp>
        <p:nvSpPr>
          <p:cNvPr id="5" name="Slide Number Placeholder 4">
            <a:extLst>
              <a:ext uri="{FF2B5EF4-FFF2-40B4-BE49-F238E27FC236}">
                <a16:creationId xmlns:a16="http://schemas.microsoft.com/office/drawing/2014/main" id="{0C4A1D25-226B-7C4B-8E92-6123716A3FEA}"/>
              </a:ext>
            </a:extLst>
          </p:cNvPr>
          <p:cNvSpPr>
            <a:spLocks noGrp="1"/>
          </p:cNvSpPr>
          <p:nvPr>
            <p:ph type="sldNum" sz="quarter" idx="12"/>
          </p:nvPr>
        </p:nvSpPr>
        <p:spPr/>
        <p:txBody>
          <a:bodyPr/>
          <a:lstStyle/>
          <a:p>
            <a:fld id="{CC526A9B-8C67-7942-98DE-0DB5C5796EA1}" type="slidenum">
              <a:rPr lang="it-IT" smtClean="0"/>
              <a:pPr/>
              <a:t>‹N›</a:t>
            </a:fld>
            <a:endParaRPr lang="it-IT" dirty="0"/>
          </a:p>
        </p:txBody>
      </p:sp>
      <p:pic>
        <p:nvPicPr>
          <p:cNvPr id="8" name="Picture 7">
            <a:extLst>
              <a:ext uri="{FF2B5EF4-FFF2-40B4-BE49-F238E27FC236}">
                <a16:creationId xmlns:a16="http://schemas.microsoft.com/office/drawing/2014/main" id="{EE91751F-E6D1-104D-A7AA-7CA94BBE7F4F}"/>
              </a:ext>
            </a:extLst>
          </p:cNvPr>
          <p:cNvPicPr>
            <a:picLocks noChangeAspect="1"/>
          </p:cNvPicPr>
          <p:nvPr userDrawn="1"/>
        </p:nvPicPr>
        <p:blipFill>
          <a:blip r:embed="rId2"/>
          <a:stretch>
            <a:fillRect/>
          </a:stretch>
        </p:blipFill>
        <p:spPr>
          <a:xfrm>
            <a:off x="3081057" y="119980"/>
            <a:ext cx="6029886" cy="1945643"/>
          </a:xfrm>
          <a:prstGeom prst="rect">
            <a:avLst/>
          </a:prstGeom>
        </p:spPr>
      </p:pic>
      <p:sp>
        <p:nvSpPr>
          <p:cNvPr id="12" name="Content Placeholder 11">
            <a:extLst>
              <a:ext uri="{FF2B5EF4-FFF2-40B4-BE49-F238E27FC236}">
                <a16:creationId xmlns:a16="http://schemas.microsoft.com/office/drawing/2014/main" id="{5BCC46F7-4F24-5D44-8AA6-F75B2D7BEA7A}"/>
              </a:ext>
            </a:extLst>
          </p:cNvPr>
          <p:cNvSpPr>
            <a:spLocks noGrp="1"/>
          </p:cNvSpPr>
          <p:nvPr>
            <p:ph sz="quarter" idx="13" hasCustomPrompt="1"/>
          </p:nvPr>
        </p:nvSpPr>
        <p:spPr>
          <a:xfrm>
            <a:off x="4697886" y="3047938"/>
            <a:ext cx="6602413" cy="484094"/>
          </a:xfrm>
        </p:spPr>
        <p:txBody>
          <a:bodyPr/>
          <a:lstStyle>
            <a:lvl1pPr marL="0" indent="0" algn="r">
              <a:buNone/>
              <a:defRPr b="0" i="0">
                <a:latin typeface="Source Serif Pro" panose="02040603050405020204" pitchFamily="18" charset="0"/>
                <a:ea typeface="Source Serif Pro" panose="02040603050405020204" pitchFamily="18" charset="0"/>
              </a:defRPr>
            </a:lvl1pPr>
          </a:lstStyle>
          <a:p>
            <a:pPr lvl="0"/>
            <a:r>
              <a:rPr lang="en-GB" dirty="0"/>
              <a:t>Location, </a:t>
            </a:r>
            <a:r>
              <a:rPr lang="en-GB" dirty="0" err="1"/>
              <a:t>dd</a:t>
            </a:r>
            <a:r>
              <a:rPr lang="en-GB" dirty="0"/>
              <a:t>/mm/YYYY</a:t>
            </a:r>
          </a:p>
        </p:txBody>
      </p:sp>
      <p:sp>
        <p:nvSpPr>
          <p:cNvPr id="14" name="Text Placeholder 13">
            <a:extLst>
              <a:ext uri="{FF2B5EF4-FFF2-40B4-BE49-F238E27FC236}">
                <a16:creationId xmlns:a16="http://schemas.microsoft.com/office/drawing/2014/main" id="{4D57DF55-04CB-864B-B5FA-132D5EA83522}"/>
              </a:ext>
            </a:extLst>
          </p:cNvPr>
          <p:cNvSpPr>
            <a:spLocks noGrp="1"/>
          </p:cNvSpPr>
          <p:nvPr>
            <p:ph type="body" sz="quarter" idx="14" hasCustomPrompt="1"/>
          </p:nvPr>
        </p:nvSpPr>
        <p:spPr>
          <a:xfrm>
            <a:off x="1071563" y="4509203"/>
            <a:ext cx="3913187" cy="424373"/>
          </a:xfrm>
        </p:spPr>
        <p:txBody>
          <a:bodyPr/>
          <a:lstStyle>
            <a:lvl1pPr marL="0" indent="0">
              <a:lnSpc>
                <a:spcPct val="100000"/>
              </a:lnSpc>
              <a:spcBef>
                <a:spcPts val="0"/>
              </a:spcBef>
              <a:buNone/>
              <a:defRPr b="0" i="0">
                <a:latin typeface="Source Serif Pro" panose="02040603050405020204" pitchFamily="18" charset="0"/>
                <a:ea typeface="Source Serif Pro" panose="02040603050405020204" pitchFamily="18" charset="0"/>
              </a:defRPr>
            </a:lvl1pPr>
          </a:lstStyle>
          <a:p>
            <a:pPr lvl="0"/>
            <a:r>
              <a:rPr lang="en-US" dirty="0"/>
              <a:t>Name Surname</a:t>
            </a:r>
          </a:p>
        </p:txBody>
      </p:sp>
      <p:sp>
        <p:nvSpPr>
          <p:cNvPr id="15" name="Text Placeholder 13">
            <a:extLst>
              <a:ext uri="{FF2B5EF4-FFF2-40B4-BE49-F238E27FC236}">
                <a16:creationId xmlns:a16="http://schemas.microsoft.com/office/drawing/2014/main" id="{2D91CAAA-445D-D44C-AA65-EA421A4853FD}"/>
              </a:ext>
            </a:extLst>
          </p:cNvPr>
          <p:cNvSpPr>
            <a:spLocks noGrp="1"/>
          </p:cNvSpPr>
          <p:nvPr>
            <p:ph type="body" sz="quarter" idx="15" hasCustomPrompt="1"/>
          </p:nvPr>
        </p:nvSpPr>
        <p:spPr>
          <a:xfrm>
            <a:off x="1071563" y="4961459"/>
            <a:ext cx="3913187" cy="424373"/>
          </a:xfrm>
        </p:spPr>
        <p:txBody>
          <a:bodyPr>
            <a:noAutofit/>
          </a:bodyPr>
          <a:lstStyle>
            <a:lvl1pPr marL="0" indent="0">
              <a:lnSpc>
                <a:spcPct val="100000"/>
              </a:lnSpc>
              <a:spcBef>
                <a:spcPts val="0"/>
              </a:spcBef>
              <a:buNone/>
              <a:defRPr sz="2400" b="1" i="0">
                <a:latin typeface="Source Serif Pro" panose="02040603050405020204" pitchFamily="18" charset="0"/>
                <a:ea typeface="Source Serif Pro" panose="02040603050405020204" pitchFamily="18" charset="0"/>
              </a:defRPr>
            </a:lvl1pPr>
          </a:lstStyle>
          <a:p>
            <a:pPr lvl="0"/>
            <a:r>
              <a:rPr lang="en-US" dirty="0"/>
              <a:t>Affiliation</a:t>
            </a:r>
          </a:p>
        </p:txBody>
      </p:sp>
      <p:sp>
        <p:nvSpPr>
          <p:cNvPr id="10" name="Footer Placeholder 4">
            <a:extLst>
              <a:ext uri="{FF2B5EF4-FFF2-40B4-BE49-F238E27FC236}">
                <a16:creationId xmlns:a16="http://schemas.microsoft.com/office/drawing/2014/main" id="{86EBED59-4327-7A4F-AF11-C9249926BFE4}"/>
              </a:ext>
            </a:extLst>
          </p:cNvPr>
          <p:cNvSpPr>
            <a:spLocks noGrp="1"/>
          </p:cNvSpPr>
          <p:nvPr>
            <p:ph type="ftr" sz="quarter" idx="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242899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C0460-ED25-DF41-A50D-4F959DC97467}"/>
              </a:ext>
            </a:extLst>
          </p:cNvPr>
          <p:cNvSpPr>
            <a:spLocks noGrp="1"/>
          </p:cNvSpPr>
          <p:nvPr>
            <p:ph type="ctrTitle"/>
          </p:nvPr>
        </p:nvSpPr>
        <p:spPr>
          <a:xfrm>
            <a:off x="1524000" y="1122363"/>
            <a:ext cx="9144000" cy="1140191"/>
          </a:xfrm>
        </p:spPr>
        <p:txBody>
          <a:bodyPr anchor="b">
            <a:normAutofit/>
          </a:bodyPr>
          <a:lstStyle>
            <a:lvl1pPr algn="ctr">
              <a:defRPr sz="5400"/>
            </a:lvl1pPr>
          </a:lstStyle>
          <a:p>
            <a:r>
              <a:rPr lang="en-US" dirty="0"/>
              <a:t>Click to edit Master title style</a:t>
            </a:r>
            <a:endParaRPr lang="it-IT" dirty="0"/>
          </a:p>
        </p:txBody>
      </p:sp>
      <p:sp>
        <p:nvSpPr>
          <p:cNvPr id="7" name="Text Placeholder 2">
            <a:extLst>
              <a:ext uri="{FF2B5EF4-FFF2-40B4-BE49-F238E27FC236}">
                <a16:creationId xmlns:a16="http://schemas.microsoft.com/office/drawing/2014/main" id="{75DE369F-6248-004E-BC08-F2E3F7373738}"/>
              </a:ext>
            </a:extLst>
          </p:cNvPr>
          <p:cNvSpPr>
            <a:spLocks noGrp="1"/>
          </p:cNvSpPr>
          <p:nvPr>
            <p:ph idx="13"/>
          </p:nvPr>
        </p:nvSpPr>
        <p:spPr>
          <a:xfrm>
            <a:off x="1524000" y="2453175"/>
            <a:ext cx="8827477" cy="3466979"/>
          </a:xfrm>
          <a:prstGeom prst="rect">
            <a:avLst/>
          </a:prstGeom>
        </p:spPr>
        <p:txBody>
          <a:bodyPr vert="horz" lIns="91440" tIns="45720" rIns="91440" bIns="45720" rtlCol="0">
            <a:normAutofit/>
          </a:bodyPr>
          <a:lstStyle/>
          <a:p>
            <a:pPr lvl="0"/>
            <a:r>
              <a:rPr lang="en-US" dirty="0"/>
              <a:t> Edit Master text styles</a:t>
            </a:r>
          </a:p>
          <a:p>
            <a:pPr lvl="1"/>
            <a:r>
              <a:rPr lang="en-US" dirty="0"/>
              <a:t>Second level</a:t>
            </a:r>
          </a:p>
          <a:p>
            <a:pPr lvl="2"/>
            <a:r>
              <a:rPr lang="en-US" dirty="0"/>
              <a:t>Third level</a:t>
            </a:r>
          </a:p>
          <a:p>
            <a:pPr lvl="3"/>
            <a:r>
              <a:rPr lang="en-US" dirty="0"/>
              <a:t>Fourth level</a:t>
            </a:r>
          </a:p>
        </p:txBody>
      </p:sp>
      <p:sp>
        <p:nvSpPr>
          <p:cNvPr id="8" name="Date Placeholder 3">
            <a:extLst>
              <a:ext uri="{FF2B5EF4-FFF2-40B4-BE49-F238E27FC236}">
                <a16:creationId xmlns:a16="http://schemas.microsoft.com/office/drawing/2014/main" id="{C7DEAEAD-1AF5-CF46-9BC8-67302685E9DB}"/>
              </a:ext>
            </a:extLst>
          </p:cNvPr>
          <p:cNvSpPr>
            <a:spLocks noGrp="1"/>
          </p:cNvSpPr>
          <p:nvPr>
            <p:ph type="dt" sz="half" idx="2"/>
          </p:nvPr>
        </p:nvSpPr>
        <p:spPr>
          <a:xfrm>
            <a:off x="838200" y="6531429"/>
            <a:ext cx="2743200" cy="261296"/>
          </a:xfrm>
          <a:prstGeom prst="rect">
            <a:avLst/>
          </a:prstGeom>
        </p:spPr>
        <p:txBody>
          <a:bodyPr vert="horz" lIns="91440" tIns="45720" rIns="91440" bIns="45720" rtlCol="0" anchor="ctr"/>
          <a:lstStyle>
            <a:lvl1pPr algn="l">
              <a:defRPr sz="1200">
                <a:solidFill>
                  <a:srgbClr val="13912E"/>
                </a:solidFill>
              </a:defRPr>
            </a:lvl1pPr>
          </a:lstStyle>
          <a:p>
            <a:fld id="{D0879074-E1B1-7140-A7F3-9ACA2988DBF7}" type="datetime1">
              <a:rPr lang="it-IT" smtClean="0"/>
              <a:t>23/06/2020</a:t>
            </a:fld>
            <a:endParaRPr lang="it-IT" dirty="0"/>
          </a:p>
        </p:txBody>
      </p:sp>
      <p:sp>
        <p:nvSpPr>
          <p:cNvPr id="10" name="Slide Number Placeholder 5">
            <a:extLst>
              <a:ext uri="{FF2B5EF4-FFF2-40B4-BE49-F238E27FC236}">
                <a16:creationId xmlns:a16="http://schemas.microsoft.com/office/drawing/2014/main" id="{2E98E356-0C2A-3E4F-937D-FF8F823B1E77}"/>
              </a:ext>
            </a:extLst>
          </p:cNvPr>
          <p:cNvSpPr>
            <a:spLocks noGrp="1"/>
          </p:cNvSpPr>
          <p:nvPr>
            <p:ph type="sldNum" sz="quarter" idx="4"/>
          </p:nvPr>
        </p:nvSpPr>
        <p:spPr>
          <a:xfrm>
            <a:off x="8610600" y="6531429"/>
            <a:ext cx="2743200" cy="261296"/>
          </a:xfrm>
          <a:prstGeom prst="rect">
            <a:avLst/>
          </a:prstGeom>
        </p:spPr>
        <p:txBody>
          <a:bodyPr vert="horz" lIns="91440" tIns="45720" rIns="91440" bIns="45720" rtlCol="0" anchor="ctr"/>
          <a:lstStyle>
            <a:lvl1pPr algn="r">
              <a:defRPr sz="1200">
                <a:solidFill>
                  <a:srgbClr val="13912E"/>
                </a:solidFill>
              </a:defRPr>
            </a:lvl1pPr>
          </a:lstStyle>
          <a:p>
            <a:fld id="{CC526A9B-8C67-7942-98DE-0DB5C5796EA1}" type="slidenum">
              <a:rPr lang="it-IT" smtClean="0"/>
              <a:pPr/>
              <a:t>‹N›</a:t>
            </a:fld>
            <a:endParaRPr lang="it-IT" dirty="0"/>
          </a:p>
        </p:txBody>
      </p:sp>
      <p:sp>
        <p:nvSpPr>
          <p:cNvPr id="11" name="Footer Placeholder 4">
            <a:extLst>
              <a:ext uri="{FF2B5EF4-FFF2-40B4-BE49-F238E27FC236}">
                <a16:creationId xmlns:a16="http://schemas.microsoft.com/office/drawing/2014/main" id="{900614E5-ACD6-9641-9AA1-FFFA8CB689C3}"/>
              </a:ext>
            </a:extLst>
          </p:cNvPr>
          <p:cNvSpPr>
            <a:spLocks noGrp="1"/>
          </p:cNvSpPr>
          <p:nvPr>
            <p:ph type="ftr" sz="quarter" idx="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31526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96078-537B-A44C-A9C1-D0FAEB834685}"/>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8682A488-3158-3F4B-8CAC-B7315F7F04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Date Placeholder 3">
            <a:extLst>
              <a:ext uri="{FF2B5EF4-FFF2-40B4-BE49-F238E27FC236}">
                <a16:creationId xmlns:a16="http://schemas.microsoft.com/office/drawing/2014/main" id="{EAE7AFD7-A2DC-C64B-8373-BB9B71363C6A}"/>
              </a:ext>
            </a:extLst>
          </p:cNvPr>
          <p:cNvSpPr>
            <a:spLocks noGrp="1"/>
          </p:cNvSpPr>
          <p:nvPr>
            <p:ph type="dt" sz="half" idx="10"/>
          </p:nvPr>
        </p:nvSpPr>
        <p:spPr/>
        <p:txBody>
          <a:bodyPr/>
          <a:lstStyle/>
          <a:p>
            <a:fld id="{15ACEA0C-DF9E-2942-828F-FD2E3F34A227}" type="datetime1">
              <a:rPr lang="it-IT" smtClean="0"/>
              <a:t>23/06/2020</a:t>
            </a:fld>
            <a:endParaRPr lang="it-IT"/>
          </a:p>
        </p:txBody>
      </p:sp>
      <p:sp>
        <p:nvSpPr>
          <p:cNvPr id="6" name="Slide Number Placeholder 5">
            <a:extLst>
              <a:ext uri="{FF2B5EF4-FFF2-40B4-BE49-F238E27FC236}">
                <a16:creationId xmlns:a16="http://schemas.microsoft.com/office/drawing/2014/main" id="{8EF621B6-56C5-DE4A-9915-27B882B7B0E6}"/>
              </a:ext>
            </a:extLst>
          </p:cNvPr>
          <p:cNvSpPr>
            <a:spLocks noGrp="1"/>
          </p:cNvSpPr>
          <p:nvPr>
            <p:ph type="sldNum" sz="quarter" idx="12"/>
          </p:nvPr>
        </p:nvSpPr>
        <p:spPr/>
        <p:txBody>
          <a:bodyPr/>
          <a:lstStyle/>
          <a:p>
            <a:fld id="{CC526A9B-8C67-7942-98DE-0DB5C5796EA1}" type="slidenum">
              <a:rPr lang="it-IT" smtClean="0"/>
              <a:t>‹N›</a:t>
            </a:fld>
            <a:endParaRPr lang="it-IT"/>
          </a:p>
        </p:txBody>
      </p:sp>
      <p:sp>
        <p:nvSpPr>
          <p:cNvPr id="8" name="Footer Placeholder 4">
            <a:extLst>
              <a:ext uri="{FF2B5EF4-FFF2-40B4-BE49-F238E27FC236}">
                <a16:creationId xmlns:a16="http://schemas.microsoft.com/office/drawing/2014/main" id="{A14BC28F-66F7-B448-B6B4-955C2548A187}"/>
              </a:ext>
            </a:extLst>
          </p:cNvPr>
          <p:cNvSpPr>
            <a:spLocks noGrp="1"/>
          </p:cNvSpPr>
          <p:nvPr>
            <p:ph type="ftr" sz="quarter" idx="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203280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52386-E498-9B4A-A11C-98F85F263856}"/>
              </a:ext>
            </a:extLst>
          </p:cNvPr>
          <p:cNvSpPr>
            <a:spLocks noGrp="1"/>
          </p:cNvSpPr>
          <p:nvPr>
            <p:ph type="title"/>
          </p:nvPr>
        </p:nvSpPr>
        <p:spPr/>
        <p:txBody>
          <a:bodyPr/>
          <a:lstStyle/>
          <a:p>
            <a:r>
              <a:rPr lang="en-US"/>
              <a:t>Click to edit Master title style</a:t>
            </a:r>
            <a:endParaRPr lang="it-IT"/>
          </a:p>
        </p:txBody>
      </p:sp>
      <p:sp>
        <p:nvSpPr>
          <p:cNvPr id="3" name="Content Placeholder 2">
            <a:extLst>
              <a:ext uri="{FF2B5EF4-FFF2-40B4-BE49-F238E27FC236}">
                <a16:creationId xmlns:a16="http://schemas.microsoft.com/office/drawing/2014/main" id="{2F06EA39-6D2E-864D-A822-43F0BED24C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a:extLst>
              <a:ext uri="{FF2B5EF4-FFF2-40B4-BE49-F238E27FC236}">
                <a16:creationId xmlns:a16="http://schemas.microsoft.com/office/drawing/2014/main" id="{169B93EE-CBA5-FA45-90B3-6ED042634AD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Date Placeholder 4">
            <a:extLst>
              <a:ext uri="{FF2B5EF4-FFF2-40B4-BE49-F238E27FC236}">
                <a16:creationId xmlns:a16="http://schemas.microsoft.com/office/drawing/2014/main" id="{63F14B21-C75B-FE41-88B2-1CAC4C892196}"/>
              </a:ext>
            </a:extLst>
          </p:cNvPr>
          <p:cNvSpPr>
            <a:spLocks noGrp="1"/>
          </p:cNvSpPr>
          <p:nvPr>
            <p:ph type="dt" sz="half" idx="10"/>
          </p:nvPr>
        </p:nvSpPr>
        <p:spPr/>
        <p:txBody>
          <a:bodyPr/>
          <a:lstStyle/>
          <a:p>
            <a:fld id="{1EA1EF91-D678-AF4C-9016-CAA809F27E05}" type="datetime1">
              <a:rPr lang="it-IT" smtClean="0"/>
              <a:t>23/06/2020</a:t>
            </a:fld>
            <a:endParaRPr lang="it-IT"/>
          </a:p>
        </p:txBody>
      </p:sp>
      <p:sp>
        <p:nvSpPr>
          <p:cNvPr id="7" name="Slide Number Placeholder 6">
            <a:extLst>
              <a:ext uri="{FF2B5EF4-FFF2-40B4-BE49-F238E27FC236}">
                <a16:creationId xmlns:a16="http://schemas.microsoft.com/office/drawing/2014/main" id="{33529F11-AA10-334B-A7C2-9F5F6306E7E8}"/>
              </a:ext>
            </a:extLst>
          </p:cNvPr>
          <p:cNvSpPr>
            <a:spLocks noGrp="1"/>
          </p:cNvSpPr>
          <p:nvPr>
            <p:ph type="sldNum" sz="quarter" idx="12"/>
          </p:nvPr>
        </p:nvSpPr>
        <p:spPr/>
        <p:txBody>
          <a:bodyPr/>
          <a:lstStyle/>
          <a:p>
            <a:fld id="{CC526A9B-8C67-7942-98DE-0DB5C5796EA1}" type="slidenum">
              <a:rPr lang="it-IT" smtClean="0"/>
              <a:t>‹N›</a:t>
            </a:fld>
            <a:endParaRPr lang="it-IT"/>
          </a:p>
        </p:txBody>
      </p:sp>
      <p:sp>
        <p:nvSpPr>
          <p:cNvPr id="8" name="Footer Placeholder 4">
            <a:extLst>
              <a:ext uri="{FF2B5EF4-FFF2-40B4-BE49-F238E27FC236}">
                <a16:creationId xmlns:a16="http://schemas.microsoft.com/office/drawing/2014/main" id="{077F0459-7574-B641-8E27-908A6473995A}"/>
              </a:ext>
            </a:extLst>
          </p:cNvPr>
          <p:cNvSpPr>
            <a:spLocks noGrp="1"/>
          </p:cNvSpPr>
          <p:nvPr>
            <p:ph type="ftr" sz="quarter" idx="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400416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06F6F-F07C-FF40-A7CA-FD1288EE9E1B}"/>
              </a:ext>
            </a:extLst>
          </p:cNvPr>
          <p:cNvSpPr>
            <a:spLocks noGrp="1"/>
          </p:cNvSpPr>
          <p:nvPr>
            <p:ph type="title"/>
          </p:nvPr>
        </p:nvSpPr>
        <p:spPr>
          <a:xfrm>
            <a:off x="839788" y="365125"/>
            <a:ext cx="10515600" cy="1325563"/>
          </a:xfrm>
        </p:spPr>
        <p:txBody>
          <a:bodyPr/>
          <a:lstStyle/>
          <a:p>
            <a:r>
              <a:rPr lang="en-US"/>
              <a:t>Click to edit Master title style</a:t>
            </a:r>
            <a:endParaRPr lang="it-IT"/>
          </a:p>
        </p:txBody>
      </p:sp>
      <p:sp>
        <p:nvSpPr>
          <p:cNvPr id="3" name="Text Placeholder 2">
            <a:extLst>
              <a:ext uri="{FF2B5EF4-FFF2-40B4-BE49-F238E27FC236}">
                <a16:creationId xmlns:a16="http://schemas.microsoft.com/office/drawing/2014/main" id="{D3FD515D-9E4C-EE4B-B936-27259E48D0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AED0FD77-45E2-0A4A-9FDE-0C31596FF1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a:extLst>
              <a:ext uri="{FF2B5EF4-FFF2-40B4-BE49-F238E27FC236}">
                <a16:creationId xmlns:a16="http://schemas.microsoft.com/office/drawing/2014/main" id="{84ECF571-59F8-F64D-84D9-991650B71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4F463CC-0567-2D4A-A296-CFA4CC8B7F0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Date Placeholder 6">
            <a:extLst>
              <a:ext uri="{FF2B5EF4-FFF2-40B4-BE49-F238E27FC236}">
                <a16:creationId xmlns:a16="http://schemas.microsoft.com/office/drawing/2014/main" id="{A8F9FA7B-ADDC-3A4C-9113-4DC9D1A235CD}"/>
              </a:ext>
            </a:extLst>
          </p:cNvPr>
          <p:cNvSpPr>
            <a:spLocks noGrp="1"/>
          </p:cNvSpPr>
          <p:nvPr>
            <p:ph type="dt" sz="half" idx="10"/>
          </p:nvPr>
        </p:nvSpPr>
        <p:spPr/>
        <p:txBody>
          <a:bodyPr/>
          <a:lstStyle/>
          <a:p>
            <a:fld id="{F47C7CB5-43A8-3340-B866-14A0C4D6BEA9}" type="datetime1">
              <a:rPr lang="it-IT" smtClean="0"/>
              <a:t>23/06/2020</a:t>
            </a:fld>
            <a:endParaRPr lang="it-IT"/>
          </a:p>
        </p:txBody>
      </p:sp>
      <p:sp>
        <p:nvSpPr>
          <p:cNvPr id="9" name="Slide Number Placeholder 8">
            <a:extLst>
              <a:ext uri="{FF2B5EF4-FFF2-40B4-BE49-F238E27FC236}">
                <a16:creationId xmlns:a16="http://schemas.microsoft.com/office/drawing/2014/main" id="{7F5855BE-C82B-7D4C-8ADE-CAC3ED8EF331}"/>
              </a:ext>
            </a:extLst>
          </p:cNvPr>
          <p:cNvSpPr>
            <a:spLocks noGrp="1"/>
          </p:cNvSpPr>
          <p:nvPr>
            <p:ph type="sldNum" sz="quarter" idx="12"/>
          </p:nvPr>
        </p:nvSpPr>
        <p:spPr/>
        <p:txBody>
          <a:bodyPr/>
          <a:lstStyle/>
          <a:p>
            <a:fld id="{CC526A9B-8C67-7942-98DE-0DB5C5796EA1}" type="slidenum">
              <a:rPr lang="it-IT" smtClean="0"/>
              <a:t>‹N›</a:t>
            </a:fld>
            <a:endParaRPr lang="it-IT"/>
          </a:p>
        </p:txBody>
      </p:sp>
      <p:sp>
        <p:nvSpPr>
          <p:cNvPr id="10" name="Footer Placeholder 4">
            <a:extLst>
              <a:ext uri="{FF2B5EF4-FFF2-40B4-BE49-F238E27FC236}">
                <a16:creationId xmlns:a16="http://schemas.microsoft.com/office/drawing/2014/main" id="{9015A348-FE88-6C49-A385-72A64F7AA276}"/>
              </a:ext>
            </a:extLst>
          </p:cNvPr>
          <p:cNvSpPr>
            <a:spLocks noGrp="1"/>
          </p:cNvSpPr>
          <p:nvPr>
            <p:ph type="ftr" sz="quarter" idx="1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262105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r="75000" b="86000"/>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60BAAEB-C624-5A49-8145-42B1CE0FF91A}"/>
              </a:ext>
            </a:extLst>
          </p:cNvPr>
          <p:cNvPicPr>
            <a:picLocks noChangeAspect="1"/>
          </p:cNvPicPr>
          <p:nvPr userDrawn="1"/>
        </p:nvPicPr>
        <p:blipFill>
          <a:blip r:embed="rId8">
            <a:alphaModFix amt="18000"/>
          </a:blip>
          <a:stretch>
            <a:fillRect/>
          </a:stretch>
        </p:blipFill>
        <p:spPr>
          <a:xfrm>
            <a:off x="8295468" y="222739"/>
            <a:ext cx="5049864" cy="6858000"/>
          </a:xfrm>
          <a:prstGeom prst="rect">
            <a:avLst/>
          </a:prstGeom>
        </p:spPr>
      </p:pic>
      <p:sp>
        <p:nvSpPr>
          <p:cNvPr id="7" name="Rectangle 6">
            <a:extLst>
              <a:ext uri="{FF2B5EF4-FFF2-40B4-BE49-F238E27FC236}">
                <a16:creationId xmlns:a16="http://schemas.microsoft.com/office/drawing/2014/main" id="{0EBCCD52-6701-B24E-BEAD-A2232BC3328A}"/>
              </a:ext>
            </a:extLst>
          </p:cNvPr>
          <p:cNvSpPr/>
          <p:nvPr userDrawn="1"/>
        </p:nvSpPr>
        <p:spPr>
          <a:xfrm>
            <a:off x="0" y="6483928"/>
            <a:ext cx="12192000" cy="409699"/>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Placeholder 1">
            <a:extLst>
              <a:ext uri="{FF2B5EF4-FFF2-40B4-BE49-F238E27FC236}">
                <a16:creationId xmlns:a16="http://schemas.microsoft.com/office/drawing/2014/main" id="{7388DB3E-FADE-9D44-B7A5-56C46983DA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it-IT" dirty="0"/>
          </a:p>
        </p:txBody>
      </p:sp>
      <p:sp>
        <p:nvSpPr>
          <p:cNvPr id="3" name="Text Placeholder 2">
            <a:extLst>
              <a:ext uri="{FF2B5EF4-FFF2-40B4-BE49-F238E27FC236}">
                <a16:creationId xmlns:a16="http://schemas.microsoft.com/office/drawing/2014/main" id="{124F8FB1-4BBD-014E-BD8B-0A79824F2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 Edit Master text styles</a:t>
            </a:r>
          </a:p>
          <a:p>
            <a:pPr lvl="1"/>
            <a:r>
              <a:rPr lang="en-US" dirty="0"/>
              <a:t>Second level</a:t>
            </a:r>
          </a:p>
          <a:p>
            <a:pPr lvl="2"/>
            <a:r>
              <a:rPr lang="en-US" dirty="0"/>
              <a:t>Third level</a:t>
            </a:r>
          </a:p>
          <a:p>
            <a:pPr lvl="3"/>
            <a:r>
              <a:rPr lang="en-US" dirty="0"/>
              <a:t>Fourth level</a:t>
            </a:r>
          </a:p>
        </p:txBody>
      </p:sp>
      <p:sp>
        <p:nvSpPr>
          <p:cNvPr id="4" name="Date Placeholder 3">
            <a:extLst>
              <a:ext uri="{FF2B5EF4-FFF2-40B4-BE49-F238E27FC236}">
                <a16:creationId xmlns:a16="http://schemas.microsoft.com/office/drawing/2014/main" id="{E4CB3584-0E0E-FC41-90EC-3734B2AA8F00}"/>
              </a:ext>
            </a:extLst>
          </p:cNvPr>
          <p:cNvSpPr>
            <a:spLocks noGrp="1"/>
          </p:cNvSpPr>
          <p:nvPr>
            <p:ph type="dt" sz="half" idx="2"/>
          </p:nvPr>
        </p:nvSpPr>
        <p:spPr>
          <a:xfrm>
            <a:off x="838200" y="6531429"/>
            <a:ext cx="2743200" cy="261296"/>
          </a:xfrm>
          <a:prstGeom prst="rect">
            <a:avLst/>
          </a:prstGeom>
        </p:spPr>
        <p:txBody>
          <a:bodyPr vert="horz" lIns="91440" tIns="45720" rIns="91440" bIns="45720" rtlCol="0" anchor="ctr"/>
          <a:lstStyle>
            <a:lvl1pPr algn="l">
              <a:defRPr sz="1200">
                <a:solidFill>
                  <a:srgbClr val="13912E"/>
                </a:solidFill>
              </a:defRPr>
            </a:lvl1pPr>
          </a:lstStyle>
          <a:p>
            <a:fld id="{2F8E1ECB-1D3A-E842-9C0C-48A299F8FC1C}" type="datetime1">
              <a:rPr lang="it-IT" smtClean="0"/>
              <a:t>23/06/2020</a:t>
            </a:fld>
            <a:endParaRPr lang="it-IT" dirty="0"/>
          </a:p>
        </p:txBody>
      </p:sp>
      <p:sp>
        <p:nvSpPr>
          <p:cNvPr id="6" name="Slide Number Placeholder 5">
            <a:extLst>
              <a:ext uri="{FF2B5EF4-FFF2-40B4-BE49-F238E27FC236}">
                <a16:creationId xmlns:a16="http://schemas.microsoft.com/office/drawing/2014/main" id="{BEA5E460-08A0-5E40-8A12-7D9D374F43E7}"/>
              </a:ext>
            </a:extLst>
          </p:cNvPr>
          <p:cNvSpPr>
            <a:spLocks noGrp="1"/>
          </p:cNvSpPr>
          <p:nvPr>
            <p:ph type="sldNum" sz="quarter" idx="4"/>
          </p:nvPr>
        </p:nvSpPr>
        <p:spPr>
          <a:xfrm>
            <a:off x="8610600" y="6531429"/>
            <a:ext cx="2743200" cy="261296"/>
          </a:xfrm>
          <a:prstGeom prst="rect">
            <a:avLst/>
          </a:prstGeom>
        </p:spPr>
        <p:txBody>
          <a:bodyPr vert="horz" lIns="91440" tIns="45720" rIns="91440" bIns="45720" rtlCol="0" anchor="ctr"/>
          <a:lstStyle>
            <a:lvl1pPr algn="r">
              <a:defRPr sz="1200">
                <a:solidFill>
                  <a:srgbClr val="13912E"/>
                </a:solidFill>
              </a:defRPr>
            </a:lvl1pPr>
          </a:lstStyle>
          <a:p>
            <a:fld id="{CC526A9B-8C67-7942-98DE-0DB5C5796EA1}" type="slidenum">
              <a:rPr lang="it-IT" smtClean="0"/>
              <a:pPr/>
              <a:t>‹N›</a:t>
            </a:fld>
            <a:endParaRPr lang="it-IT" dirty="0"/>
          </a:p>
        </p:txBody>
      </p:sp>
      <p:sp>
        <p:nvSpPr>
          <p:cNvPr id="9" name="Footer Placeholder 4">
            <a:extLst>
              <a:ext uri="{FF2B5EF4-FFF2-40B4-BE49-F238E27FC236}">
                <a16:creationId xmlns:a16="http://schemas.microsoft.com/office/drawing/2014/main" id="{5D94AA30-3640-7C45-90D5-A83DB48366BE}"/>
              </a:ext>
            </a:extLst>
          </p:cNvPr>
          <p:cNvSpPr>
            <a:spLocks noGrp="1"/>
          </p:cNvSpPr>
          <p:nvPr>
            <p:ph type="ftr" sz="quarter" idx="3"/>
          </p:nvPr>
        </p:nvSpPr>
        <p:spPr>
          <a:xfrm>
            <a:off x="4038600" y="6531429"/>
            <a:ext cx="4114800" cy="261296"/>
          </a:xfrm>
          <a:prstGeom prst="rect">
            <a:avLst/>
          </a:prstGeom>
        </p:spPr>
        <p:txBody>
          <a:bodyPr vert="horz" lIns="91440" tIns="45720" rIns="91440" bIns="45720" rtlCol="0" anchor="ctr"/>
          <a:lstStyle>
            <a:lvl1pPr algn="ctr">
              <a:defRPr sz="1200">
                <a:solidFill>
                  <a:srgbClr val="13912E"/>
                </a:solidFill>
              </a:defRPr>
            </a:lvl1pPr>
          </a:lstStyle>
          <a:p>
            <a:r>
              <a:rPr lang="it-IT" dirty="0" err="1"/>
              <a:t>www.panacearesearch.eu</a:t>
            </a:r>
            <a:endParaRPr lang="it-IT" dirty="0"/>
          </a:p>
        </p:txBody>
      </p:sp>
    </p:spTree>
    <p:extLst>
      <p:ext uri="{BB962C8B-B14F-4D97-AF65-F5344CB8AC3E}">
        <p14:creationId xmlns:p14="http://schemas.microsoft.com/office/powerpoint/2010/main" val="3086148653"/>
      </p:ext>
    </p:extLst>
  </p:cSld>
  <p:clrMap bg1="lt1" tx1="dk1" bg2="lt2" tx2="dk2" accent1="accent1" accent2="accent2" accent3="accent3" accent4="accent4" accent5="accent5" accent6="accent6" hlink="hlink" folHlink="folHlink"/>
  <p:sldLayoutIdLst>
    <p:sldLayoutId id="2147483674" r:id="rId1"/>
    <p:sldLayoutId id="2147483669" r:id="rId2"/>
    <p:sldLayoutId id="2147483670" r:id="rId3"/>
    <p:sldLayoutId id="2147483672" r:id="rId4"/>
    <p:sldLayoutId id="2147483673" r:id="rId5"/>
  </p:sldLayoutIdLst>
  <p:hf hdr="0"/>
  <p:txStyles>
    <p:titleStyle>
      <a:lvl1pPr algn="r" defTabSz="914400" rtl="0" eaLnBrk="1" latinLnBrk="0" hangingPunct="1">
        <a:lnSpc>
          <a:spcPct val="90000"/>
        </a:lnSpc>
        <a:spcBef>
          <a:spcPct val="0"/>
        </a:spcBef>
        <a:buNone/>
        <a:defRPr sz="4400" b="0" i="0" kern="1200">
          <a:solidFill>
            <a:srgbClr val="666666"/>
          </a:solidFill>
          <a:latin typeface="Source Serif Pro" panose="02040603050405020204" pitchFamily="18" charset="0"/>
          <a:ea typeface="Source Serif Pro" panose="02040603050405020204" pitchFamily="18" charset="0"/>
          <a:cs typeface="+mj-cs"/>
        </a:defRPr>
      </a:lvl1pPr>
    </p:titleStyle>
    <p:bodyStyle>
      <a:lvl1pPr marL="228600" indent="-228600" algn="l" defTabSz="914400" rtl="0" eaLnBrk="1" latinLnBrk="0" hangingPunct="1">
        <a:lnSpc>
          <a:spcPct val="90000"/>
        </a:lnSpc>
        <a:spcBef>
          <a:spcPts val="1000"/>
        </a:spcBef>
        <a:buSzPct val="120000"/>
        <a:buFontTx/>
        <a:buBlip>
          <a:blip r:embed="rId9"/>
        </a:buBlip>
        <a:defRPr sz="2800" b="0" i="0" kern="1200">
          <a:solidFill>
            <a:srgbClr val="666666"/>
          </a:solidFill>
          <a:latin typeface="Acumin Pro" panose="020B0504020202020204" pitchFamily="34" charset="77"/>
          <a:ea typeface="+mn-ea"/>
          <a:cs typeface="+mn-cs"/>
        </a:defRPr>
      </a:lvl1pPr>
      <a:lvl2pPr marL="685800" indent="-228600" algn="l" defTabSz="914400" rtl="0" eaLnBrk="1" latinLnBrk="0" hangingPunct="1">
        <a:lnSpc>
          <a:spcPct val="90000"/>
        </a:lnSpc>
        <a:spcBef>
          <a:spcPts val="500"/>
        </a:spcBef>
        <a:buClr>
          <a:srgbClr val="94B961"/>
        </a:buClr>
        <a:buFont typeface="System Font"/>
        <a:buChar char="○"/>
        <a:defRPr sz="2400" b="0" i="0" kern="1200">
          <a:solidFill>
            <a:srgbClr val="666666"/>
          </a:solidFill>
          <a:latin typeface="Acumin Pro" panose="020B0504020202020204" pitchFamily="34" charset="77"/>
          <a:ea typeface="+mn-ea"/>
          <a:cs typeface="+mn-cs"/>
        </a:defRPr>
      </a:lvl2pPr>
      <a:lvl3pPr marL="1143000" indent="-228600" algn="l" defTabSz="914400" rtl="0" eaLnBrk="1" latinLnBrk="0" hangingPunct="1">
        <a:lnSpc>
          <a:spcPct val="90000"/>
        </a:lnSpc>
        <a:spcBef>
          <a:spcPts val="500"/>
        </a:spcBef>
        <a:buClr>
          <a:srgbClr val="94B961"/>
        </a:buClr>
        <a:buSzPct val="90000"/>
        <a:buFont typeface=".Hiragino Kaku Gothic Interface W3"/>
        <a:buChar char="▷"/>
        <a:defRPr sz="2000" b="0" i="0" kern="1200">
          <a:solidFill>
            <a:srgbClr val="666666"/>
          </a:solidFill>
          <a:latin typeface="Acumin Pro" panose="020B0504020202020204" pitchFamily="34" charset="77"/>
          <a:ea typeface="+mn-ea"/>
          <a:cs typeface="+mn-cs"/>
        </a:defRPr>
      </a:lvl3pPr>
      <a:lvl4pPr marL="1600200" indent="-228600" algn="l" defTabSz="914400" rtl="0" eaLnBrk="1" latinLnBrk="0" hangingPunct="1">
        <a:lnSpc>
          <a:spcPct val="90000"/>
        </a:lnSpc>
        <a:spcBef>
          <a:spcPts val="500"/>
        </a:spcBef>
        <a:buClr>
          <a:srgbClr val="94B961"/>
        </a:buClr>
        <a:buFont typeface="Apple Symbols" panose="02000000000000000000" pitchFamily="2" charset="-79"/>
        <a:buChar char="☐"/>
        <a:defRPr sz="1800" b="0" i="0" kern="1200">
          <a:solidFill>
            <a:srgbClr val="666666"/>
          </a:solidFill>
          <a:latin typeface="Acumin Pro" panose="020B0504020202020204"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hyperlink" Target="https://www.youtube.com/channel/UC5k4hx6IQiRd0nXNtWK_jMQ" TargetMode="External"/><Relationship Id="rId3" Type="http://schemas.openxmlformats.org/officeDocument/2006/relationships/image" Target="../media/image6.png"/><Relationship Id="rId7" Type="http://schemas.openxmlformats.org/officeDocument/2006/relationships/image" Target="../media/image10.jpe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hyperlink" Target="http://www.panacearesearch.eu/" TargetMode="External"/><Relationship Id="rId16" Type="http://schemas.openxmlformats.org/officeDocument/2006/relationships/image" Target="../media/image19.jpe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jpeg"/><Relationship Id="rId15" Type="http://schemas.openxmlformats.org/officeDocument/2006/relationships/image" Target="../media/image18.png"/><Relationship Id="rId10" Type="http://schemas.openxmlformats.org/officeDocument/2006/relationships/image" Target="../media/image13.jpeg"/><Relationship Id="rId19" Type="http://schemas.openxmlformats.org/officeDocument/2006/relationships/hyperlink" Target="https://www.panacearesearch.eu/newsletter" TargetMode="External"/><Relationship Id="rId4" Type="http://schemas.openxmlformats.org/officeDocument/2006/relationships/image" Target="../media/image7.jpeg"/><Relationship Id="rId9" Type="http://schemas.openxmlformats.org/officeDocument/2006/relationships/image" Target="../media/image12.png"/><Relationship Id="rId1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BE80AA-A719-42EF-8C11-F1A932587160}"/>
              </a:ext>
            </a:extLst>
          </p:cNvPr>
          <p:cNvSpPr>
            <a:spLocks noGrp="1"/>
          </p:cNvSpPr>
          <p:nvPr>
            <p:ph type="ctrTitle"/>
          </p:nvPr>
        </p:nvSpPr>
        <p:spPr>
          <a:xfrm>
            <a:off x="640080" y="2074363"/>
            <a:ext cx="2752354" cy="2709275"/>
          </a:xfrm>
          <a:prstGeom prst="ellipse">
            <a:avLst/>
          </a:prstGeom>
          <a:solidFill>
            <a:schemeClr val="accent6"/>
          </a:solidFill>
          <a:ln w="174625" cmpd="thinThick">
            <a:solidFill>
              <a:srgbClr val="262626"/>
            </a:solidFill>
          </a:ln>
        </p:spPr>
        <p:txBody>
          <a:bodyPr vert="horz" lIns="91440" tIns="45720" rIns="91440" bIns="45720" rtlCol="0" anchor="ctr">
            <a:normAutofit fontScale="90000"/>
          </a:bodyPr>
          <a:lstStyle/>
          <a:p>
            <a:r>
              <a:rPr lang="en-US" sz="2600" b="1" kern="1200" dirty="0">
                <a:solidFill>
                  <a:srgbClr val="FFFFFF"/>
                </a:solidFill>
                <a:latin typeface="+mj-lt"/>
                <a:ea typeface="+mj-ea"/>
                <a:cs typeface="+mj-cs"/>
              </a:rPr>
              <a:t>PANACEA: People-centric Cybersecurity in Healthcare </a:t>
            </a:r>
          </a:p>
        </p:txBody>
      </p:sp>
      <p:pic>
        <p:nvPicPr>
          <p:cNvPr id="8" name="Immagine 7">
            <a:extLst>
              <a:ext uri="{FF2B5EF4-FFF2-40B4-BE49-F238E27FC236}">
                <a16:creationId xmlns:a16="http://schemas.microsoft.com/office/drawing/2014/main" id="{1EE5401F-1D40-4032-9E64-5E3377EA17A4}"/>
              </a:ext>
            </a:extLst>
          </p:cNvPr>
          <p:cNvPicPr>
            <a:picLocks noChangeAspect="1"/>
          </p:cNvPicPr>
          <p:nvPr/>
        </p:nvPicPr>
        <p:blipFill>
          <a:blip r:embed="rId2"/>
          <a:stretch>
            <a:fillRect/>
          </a:stretch>
        </p:blipFill>
        <p:spPr>
          <a:xfrm>
            <a:off x="4038600" y="1028244"/>
            <a:ext cx="7188199" cy="4798122"/>
          </a:xfrm>
          <a:prstGeom prst="rect">
            <a:avLst/>
          </a:prstGeom>
        </p:spPr>
      </p:pic>
      <p:sp>
        <p:nvSpPr>
          <p:cNvPr id="4" name="Segnaposto data 3">
            <a:extLst>
              <a:ext uri="{FF2B5EF4-FFF2-40B4-BE49-F238E27FC236}">
                <a16:creationId xmlns:a16="http://schemas.microsoft.com/office/drawing/2014/main" id="{D17DAFD6-4781-472E-B9BF-315DD09D2974}"/>
              </a:ext>
            </a:extLst>
          </p:cNvPr>
          <p:cNvSpPr>
            <a:spLocks noGrp="1"/>
          </p:cNvSpPr>
          <p:nvPr>
            <p:ph type="dt" sz="half" idx="2"/>
          </p:nvPr>
        </p:nvSpPr>
        <p:spPr>
          <a:xfrm>
            <a:off x="413657" y="6356350"/>
            <a:ext cx="1480457" cy="365125"/>
          </a:xfrm>
        </p:spPr>
        <p:txBody>
          <a:bodyPr vert="horz" lIns="91440" tIns="45720" rIns="91440" bIns="45720" rtlCol="0" anchor="ctr">
            <a:normAutofit/>
          </a:bodyPr>
          <a:lstStyle/>
          <a:p>
            <a:pPr defTabSz="914400">
              <a:spcAft>
                <a:spcPts val="600"/>
              </a:spcAft>
            </a:pPr>
            <a:fld id="{D0879074-E1B1-7140-A7F3-9ACA2988DBF7}" type="datetime1">
              <a:rPr lang="en-US">
                <a:solidFill>
                  <a:srgbClr val="FFFFFF"/>
                </a:solidFill>
              </a:rPr>
              <a:pPr defTabSz="914400">
                <a:spcAft>
                  <a:spcPts val="600"/>
                </a:spcAft>
              </a:pPr>
              <a:t>6/23/2020</a:t>
            </a:fld>
            <a:endParaRPr lang="en-US">
              <a:solidFill>
                <a:srgbClr val="FFFFFF"/>
              </a:solidFill>
            </a:endParaRPr>
          </a:p>
        </p:txBody>
      </p:sp>
      <p:sp>
        <p:nvSpPr>
          <p:cNvPr id="6" name="Segnaposto piè di pagina 5">
            <a:extLst>
              <a:ext uri="{FF2B5EF4-FFF2-40B4-BE49-F238E27FC236}">
                <a16:creationId xmlns:a16="http://schemas.microsoft.com/office/drawing/2014/main" id="{69399B52-1052-444D-ADD7-05CF27DA6489}"/>
              </a:ext>
            </a:extLst>
          </p:cNvPr>
          <p:cNvSpPr>
            <a:spLocks noGrp="1"/>
          </p:cNvSpPr>
          <p:nvPr>
            <p:ph type="ftr" sz="quarter" idx="3"/>
          </p:nvPr>
        </p:nvSpPr>
        <p:spPr>
          <a:xfrm>
            <a:off x="4116613" y="6356350"/>
            <a:ext cx="7032172" cy="365125"/>
          </a:xfrm>
        </p:spPr>
        <p:txBody>
          <a:bodyPr vert="horz" lIns="91440" tIns="45720" rIns="91440" bIns="45720" rtlCol="0" anchor="ctr">
            <a:normAutofit/>
          </a:bodyPr>
          <a:lstStyle/>
          <a:p>
            <a:pPr defTabSz="914400">
              <a:spcAft>
                <a:spcPts val="600"/>
              </a:spcAft>
            </a:pPr>
            <a:r>
              <a:rPr lang="en-US" kern="1200">
                <a:solidFill>
                  <a:srgbClr val="898989"/>
                </a:solidFill>
                <a:latin typeface="+mn-lt"/>
                <a:ea typeface="+mn-ea"/>
                <a:cs typeface="+mn-cs"/>
              </a:rPr>
              <a:t>www.panacearesearch.eu</a:t>
            </a:r>
          </a:p>
        </p:txBody>
      </p:sp>
      <p:sp>
        <p:nvSpPr>
          <p:cNvPr id="5" name="Segnaposto numero diapositiva 4">
            <a:extLst>
              <a:ext uri="{FF2B5EF4-FFF2-40B4-BE49-F238E27FC236}">
                <a16:creationId xmlns:a16="http://schemas.microsoft.com/office/drawing/2014/main" id="{D6AEFC2E-1F17-49D4-89A1-C7ECCAE59783}"/>
              </a:ext>
            </a:extLst>
          </p:cNvPr>
          <p:cNvSpPr>
            <a:spLocks noGrp="1"/>
          </p:cNvSpPr>
          <p:nvPr>
            <p:ph type="sldNum" sz="quarter" idx="4"/>
          </p:nvPr>
        </p:nvSpPr>
        <p:spPr>
          <a:xfrm>
            <a:off x="11310257" y="6356350"/>
            <a:ext cx="560009" cy="365125"/>
          </a:xfrm>
        </p:spPr>
        <p:txBody>
          <a:bodyPr vert="horz" lIns="91440" tIns="45720" rIns="91440" bIns="45720" rtlCol="0" anchor="ctr">
            <a:normAutofit/>
          </a:bodyPr>
          <a:lstStyle/>
          <a:p>
            <a:pPr defTabSz="914400">
              <a:spcAft>
                <a:spcPts val="600"/>
              </a:spcAft>
            </a:pPr>
            <a:fld id="{CC526A9B-8C67-7942-98DE-0DB5C5796EA1}" type="slidenum">
              <a:rPr lang="en-US">
                <a:solidFill>
                  <a:srgbClr val="898989"/>
                </a:solidFill>
              </a:rPr>
              <a:pPr defTabSz="914400">
                <a:spcAft>
                  <a:spcPts val="600"/>
                </a:spcAft>
              </a:pPr>
              <a:t>1</a:t>
            </a:fld>
            <a:endParaRPr lang="en-US">
              <a:solidFill>
                <a:srgbClr val="898989"/>
              </a:solidFill>
            </a:endParaRPr>
          </a:p>
        </p:txBody>
      </p:sp>
    </p:spTree>
    <p:extLst>
      <p:ext uri="{BB962C8B-B14F-4D97-AF65-F5344CB8AC3E}">
        <p14:creationId xmlns:p14="http://schemas.microsoft.com/office/powerpoint/2010/main" val="541863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271C4-684E-445B-A586-3C8EC2F09C5B}"/>
              </a:ext>
            </a:extLst>
          </p:cNvPr>
          <p:cNvSpPr>
            <a:spLocks noGrp="1"/>
          </p:cNvSpPr>
          <p:nvPr>
            <p:ph type="title"/>
          </p:nvPr>
        </p:nvSpPr>
        <p:spPr>
          <a:xfrm>
            <a:off x="9326880" y="1"/>
            <a:ext cx="2865120" cy="807720"/>
          </a:xfrm>
          <a:solidFill>
            <a:schemeClr val="tx1"/>
          </a:solidFill>
        </p:spPr>
        <p:txBody>
          <a:bodyPr>
            <a:normAutofit/>
          </a:bodyPr>
          <a:lstStyle/>
          <a:p>
            <a:pPr algn="ctr"/>
            <a:r>
              <a:rPr lang="it-IT" sz="3600" dirty="0">
                <a:solidFill>
                  <a:schemeClr val="bg1"/>
                </a:solidFill>
              </a:rPr>
              <a:t>Agenda</a:t>
            </a:r>
            <a:endParaRPr lang="en-GB" sz="3600" dirty="0">
              <a:solidFill>
                <a:schemeClr val="bg1"/>
              </a:solidFill>
            </a:endParaRPr>
          </a:p>
        </p:txBody>
      </p:sp>
      <p:sp>
        <p:nvSpPr>
          <p:cNvPr id="4" name="Segnaposto data 3">
            <a:extLst>
              <a:ext uri="{FF2B5EF4-FFF2-40B4-BE49-F238E27FC236}">
                <a16:creationId xmlns:a16="http://schemas.microsoft.com/office/drawing/2014/main" id="{F5637F70-9819-41DC-BC81-59C0F4F9E872}"/>
              </a:ext>
            </a:extLst>
          </p:cNvPr>
          <p:cNvSpPr>
            <a:spLocks noGrp="1"/>
          </p:cNvSpPr>
          <p:nvPr>
            <p:ph type="dt" sz="half" idx="10"/>
          </p:nvPr>
        </p:nvSpPr>
        <p:spPr/>
        <p:txBody>
          <a:bodyPr/>
          <a:lstStyle/>
          <a:p>
            <a:fld id="{15ACEA0C-DF9E-2942-828F-FD2E3F34A227}" type="datetime1">
              <a:rPr lang="it-IT" smtClean="0"/>
              <a:t>23/06/2020</a:t>
            </a:fld>
            <a:endParaRPr lang="it-IT"/>
          </a:p>
        </p:txBody>
      </p:sp>
      <p:sp>
        <p:nvSpPr>
          <p:cNvPr id="5" name="Segnaposto numero diapositiva 4">
            <a:extLst>
              <a:ext uri="{FF2B5EF4-FFF2-40B4-BE49-F238E27FC236}">
                <a16:creationId xmlns:a16="http://schemas.microsoft.com/office/drawing/2014/main" id="{17A76715-02B2-4FFB-85A9-42A305C57039}"/>
              </a:ext>
            </a:extLst>
          </p:cNvPr>
          <p:cNvSpPr>
            <a:spLocks noGrp="1"/>
          </p:cNvSpPr>
          <p:nvPr>
            <p:ph type="sldNum" sz="quarter" idx="12"/>
          </p:nvPr>
        </p:nvSpPr>
        <p:spPr/>
        <p:txBody>
          <a:bodyPr/>
          <a:lstStyle/>
          <a:p>
            <a:fld id="{CC526A9B-8C67-7942-98DE-0DB5C5796EA1}" type="slidenum">
              <a:rPr lang="it-IT" smtClean="0"/>
              <a:t>2</a:t>
            </a:fld>
            <a:endParaRPr lang="it-IT"/>
          </a:p>
        </p:txBody>
      </p:sp>
      <p:sp>
        <p:nvSpPr>
          <p:cNvPr id="6" name="Segnaposto piè di pagina 5">
            <a:extLst>
              <a:ext uri="{FF2B5EF4-FFF2-40B4-BE49-F238E27FC236}">
                <a16:creationId xmlns:a16="http://schemas.microsoft.com/office/drawing/2014/main" id="{49EDF18B-0D93-4876-9098-220D6767B88C}"/>
              </a:ext>
            </a:extLst>
          </p:cNvPr>
          <p:cNvSpPr>
            <a:spLocks noGrp="1"/>
          </p:cNvSpPr>
          <p:nvPr>
            <p:ph type="ftr" sz="quarter" idx="3"/>
          </p:nvPr>
        </p:nvSpPr>
        <p:spPr/>
        <p:txBody>
          <a:bodyPr/>
          <a:lstStyle/>
          <a:p>
            <a:r>
              <a:rPr lang="it-IT"/>
              <a:t>www.panacearesearch.eu</a:t>
            </a:r>
            <a:endParaRPr lang="it-IT" dirty="0"/>
          </a:p>
        </p:txBody>
      </p:sp>
      <p:graphicFrame>
        <p:nvGraphicFramePr>
          <p:cNvPr id="7" name="Tabella 6">
            <a:extLst>
              <a:ext uri="{FF2B5EF4-FFF2-40B4-BE49-F238E27FC236}">
                <a16:creationId xmlns:a16="http://schemas.microsoft.com/office/drawing/2014/main" id="{5812C03C-55C7-4EB3-AEFD-1F58E9C03803}"/>
              </a:ext>
            </a:extLst>
          </p:cNvPr>
          <p:cNvGraphicFramePr>
            <a:graphicFrameLocks noGrp="1"/>
          </p:cNvGraphicFramePr>
          <p:nvPr>
            <p:extLst>
              <p:ext uri="{D42A27DB-BD31-4B8C-83A1-F6EECF244321}">
                <p14:modId xmlns:p14="http://schemas.microsoft.com/office/powerpoint/2010/main" val="3189037135"/>
              </p:ext>
            </p:extLst>
          </p:nvPr>
        </p:nvGraphicFramePr>
        <p:xfrm>
          <a:off x="675639" y="1573105"/>
          <a:ext cx="11133740" cy="4236740"/>
        </p:xfrm>
        <a:graphic>
          <a:graphicData uri="http://schemas.openxmlformats.org/drawingml/2006/table">
            <a:tbl>
              <a:tblPr firstRow="1" bandRow="1">
                <a:tableStyleId>{93296810-A885-4BE3-A3E7-6D5BEEA58F35}</a:tableStyleId>
              </a:tblPr>
              <a:tblGrid>
                <a:gridCol w="1979349">
                  <a:extLst>
                    <a:ext uri="{9D8B030D-6E8A-4147-A177-3AD203B41FA5}">
                      <a16:colId xmlns:a16="http://schemas.microsoft.com/office/drawing/2014/main" val="555306280"/>
                    </a:ext>
                  </a:extLst>
                </a:gridCol>
                <a:gridCol w="9154391">
                  <a:extLst>
                    <a:ext uri="{9D8B030D-6E8A-4147-A177-3AD203B41FA5}">
                      <a16:colId xmlns:a16="http://schemas.microsoft.com/office/drawing/2014/main" val="1994549566"/>
                    </a:ext>
                  </a:extLst>
                </a:gridCol>
              </a:tblGrid>
              <a:tr h="650572">
                <a:tc>
                  <a:txBody>
                    <a:bodyPr/>
                    <a:lstStyle/>
                    <a:p>
                      <a:r>
                        <a:rPr lang="it-IT" dirty="0"/>
                        <a:t>Time Slot</a:t>
                      </a:r>
                      <a:endParaRPr lang="en-GB" dirty="0"/>
                    </a:p>
                  </a:txBody>
                  <a:tcPr/>
                </a:tc>
                <a:tc>
                  <a:txBody>
                    <a:bodyPr/>
                    <a:lstStyle/>
                    <a:p>
                      <a:r>
                        <a:rPr lang="it-IT" dirty="0"/>
                        <a:t>Feature</a:t>
                      </a:r>
                      <a:endParaRPr lang="en-GB" dirty="0"/>
                    </a:p>
                  </a:txBody>
                  <a:tcPr/>
                </a:tc>
                <a:extLst>
                  <a:ext uri="{0D108BD9-81ED-4DB2-BD59-A6C34878D82A}">
                    <a16:rowId xmlns:a16="http://schemas.microsoft.com/office/drawing/2014/main" val="2278664514"/>
                  </a:ext>
                </a:extLst>
              </a:tr>
              <a:tr h="650572">
                <a:tc>
                  <a:txBody>
                    <a:bodyPr/>
                    <a:lstStyle/>
                    <a:p>
                      <a:r>
                        <a:rPr lang="it-IT" dirty="0"/>
                        <a:t>11:00-11:05</a:t>
                      </a:r>
                      <a:endParaRPr lang="en-GB" dirty="0"/>
                    </a:p>
                  </a:txBody>
                  <a:tcPr/>
                </a:tc>
                <a:tc>
                  <a:txBody>
                    <a:bodyPr/>
                    <a:lstStyle/>
                    <a:p>
                      <a:r>
                        <a:rPr lang="en-GB" sz="1800" b="0" i="1" kern="1200" dirty="0">
                          <a:solidFill>
                            <a:schemeClr val="tx1"/>
                          </a:solidFill>
                          <a:effectLst/>
                          <a:latin typeface="+mn-lt"/>
                          <a:ea typeface="+mn-ea"/>
                          <a:cs typeface="+mn-cs"/>
                        </a:rPr>
                        <a:t>Welcome and Introduction, </a:t>
                      </a:r>
                      <a:r>
                        <a:rPr lang="en-GB" sz="1800" b="0" i="0" kern="1200" dirty="0">
                          <a:solidFill>
                            <a:schemeClr val="tx1"/>
                          </a:solidFill>
                          <a:effectLst/>
                          <a:latin typeface="+mn-lt"/>
                          <a:ea typeface="+mn-ea"/>
                          <a:cs typeface="+mn-cs"/>
                        </a:rPr>
                        <a:t>Stephanie Parker, Trust-IT</a:t>
                      </a:r>
                    </a:p>
                    <a:p>
                      <a:r>
                        <a:rPr lang="en-GB" sz="1800" b="0" i="1" kern="1200" dirty="0">
                          <a:solidFill>
                            <a:schemeClr val="tx1"/>
                          </a:solidFill>
                          <a:effectLst/>
                          <a:latin typeface="+mn-lt"/>
                          <a:ea typeface="+mn-ea"/>
                          <a:cs typeface="+mn-cs"/>
                        </a:rPr>
                        <a:t>1st Interactive Poll</a:t>
                      </a:r>
                      <a:endParaRPr lang="en-GB" i="0" dirty="0"/>
                    </a:p>
                  </a:txBody>
                  <a:tcPr/>
                </a:tc>
                <a:extLst>
                  <a:ext uri="{0D108BD9-81ED-4DB2-BD59-A6C34878D82A}">
                    <a16:rowId xmlns:a16="http://schemas.microsoft.com/office/drawing/2014/main" val="1916620097"/>
                  </a:ext>
                </a:extLst>
              </a:tr>
              <a:tr h="822472">
                <a:tc>
                  <a:txBody>
                    <a:bodyPr/>
                    <a:lstStyle/>
                    <a:p>
                      <a:r>
                        <a:rPr lang="it-IT" dirty="0"/>
                        <a:t>11:05-11:20</a:t>
                      </a:r>
                      <a:endParaRPr lang="en-GB" dirty="0"/>
                    </a:p>
                  </a:txBody>
                  <a:tcPr/>
                </a:tc>
                <a:tc>
                  <a:txBody>
                    <a:bodyPr/>
                    <a:lstStyle/>
                    <a:p>
                      <a:r>
                        <a:rPr lang="en-GB" sz="1800" b="0" i="1" kern="1200" dirty="0">
                          <a:solidFill>
                            <a:schemeClr val="tx1"/>
                          </a:solidFill>
                          <a:effectLst/>
                          <a:latin typeface="+mn-lt"/>
                          <a:ea typeface="+mn-ea"/>
                          <a:cs typeface="+mn-cs"/>
                        </a:rPr>
                        <a:t>Existing and new cyber threats to hospitals during COVID-19</a:t>
                      </a:r>
                      <a:r>
                        <a:rPr lang="en-GB" sz="1800" b="0" i="0" kern="1200" dirty="0">
                          <a:solidFill>
                            <a:schemeClr val="tx1"/>
                          </a:solidFill>
                          <a:effectLst/>
                          <a:latin typeface="+mn-lt"/>
                          <a:ea typeface="+mn-ea"/>
                          <a:cs typeface="+mn-cs"/>
                        </a:rPr>
                        <a:t>, Dr Sabina Magalini, </a:t>
                      </a:r>
                      <a:r>
                        <a:rPr lang="en-GB" sz="1800" b="0" dirty="0">
                          <a:solidFill>
                            <a:schemeClr val="tx1"/>
                          </a:solidFill>
                        </a:rPr>
                        <a:t>Department of Surgery of Catholic University of the </a:t>
                      </a:r>
                      <a:r>
                        <a:rPr lang="en-US" sz="1800" b="0" dirty="0">
                          <a:solidFill>
                            <a:schemeClr val="tx1"/>
                          </a:solidFill>
                        </a:rPr>
                        <a:t>Sacred Heart and the Gemelli University Hospital</a:t>
                      </a:r>
                      <a:endParaRPr lang="en-GB" dirty="0"/>
                    </a:p>
                  </a:txBody>
                  <a:tcPr/>
                </a:tc>
                <a:extLst>
                  <a:ext uri="{0D108BD9-81ED-4DB2-BD59-A6C34878D82A}">
                    <a16:rowId xmlns:a16="http://schemas.microsoft.com/office/drawing/2014/main" val="1882243684"/>
                  </a:ext>
                </a:extLst>
              </a:tr>
              <a:tr h="509519">
                <a:tc>
                  <a:txBody>
                    <a:bodyPr/>
                    <a:lstStyle/>
                    <a:p>
                      <a:r>
                        <a:rPr lang="it-IT" dirty="0"/>
                        <a:t>11:20-11:35</a:t>
                      </a:r>
                      <a:endParaRPr lang="en-GB" dirty="0"/>
                    </a:p>
                  </a:txBody>
                  <a:tcPr/>
                </a:tc>
                <a:tc>
                  <a:txBody>
                    <a:bodyPr/>
                    <a:lstStyle/>
                    <a:p>
                      <a:r>
                        <a:rPr lang="en-GB" sz="1800" b="0" i="1" kern="1200" dirty="0">
                          <a:solidFill>
                            <a:schemeClr val="tx1"/>
                          </a:solidFill>
                          <a:effectLst/>
                          <a:latin typeface="+mn-lt"/>
                          <a:ea typeface="+mn-ea"/>
                          <a:cs typeface="+mn-cs"/>
                        </a:rPr>
                        <a:t>IT Healthcare Readiness in the Face of Cyber Risks in EU Hospitals</a:t>
                      </a:r>
                      <a:r>
                        <a:rPr lang="en-GB" sz="1800" b="0" i="0" kern="1200" dirty="0">
                          <a:solidFill>
                            <a:schemeClr val="tx1"/>
                          </a:solidFill>
                          <a:effectLst/>
                          <a:latin typeface="+mn-lt"/>
                          <a:ea typeface="+mn-ea"/>
                          <a:cs typeface="+mn-cs"/>
                        </a:rPr>
                        <a:t>, </a:t>
                      </a:r>
                      <a:r>
                        <a:rPr lang="en-GB" sz="1800" b="0" i="0" kern="1200" dirty="0" err="1">
                          <a:solidFill>
                            <a:schemeClr val="tx1"/>
                          </a:solidFill>
                          <a:effectLst/>
                          <a:latin typeface="+mn-lt"/>
                          <a:ea typeface="+mn-ea"/>
                          <a:cs typeface="+mn-cs"/>
                        </a:rPr>
                        <a:t>Kallia</a:t>
                      </a:r>
                      <a:r>
                        <a:rPr lang="en-GB" sz="1800" b="0" i="0" kern="1200" dirty="0">
                          <a:solidFill>
                            <a:schemeClr val="tx1"/>
                          </a:solidFill>
                          <a:effectLst/>
                          <a:latin typeface="+mn-lt"/>
                          <a:ea typeface="+mn-ea"/>
                          <a:cs typeface="+mn-cs"/>
                        </a:rPr>
                        <a:t> </a:t>
                      </a:r>
                      <a:r>
                        <a:rPr lang="en-GB" sz="1800" b="0" i="0" kern="1200" dirty="0" err="1">
                          <a:solidFill>
                            <a:schemeClr val="tx1"/>
                          </a:solidFill>
                          <a:effectLst/>
                          <a:latin typeface="+mn-lt"/>
                          <a:ea typeface="+mn-ea"/>
                          <a:cs typeface="+mn-cs"/>
                        </a:rPr>
                        <a:t>Anastasopoulou</a:t>
                      </a:r>
                      <a:r>
                        <a:rPr lang="en-GB" sz="1800" b="0" i="0" kern="1200" dirty="0">
                          <a:solidFill>
                            <a:schemeClr val="tx1"/>
                          </a:solidFill>
                          <a:effectLst/>
                          <a:latin typeface="+mn-lt"/>
                          <a:ea typeface="+mn-ea"/>
                          <a:cs typeface="+mn-cs"/>
                        </a:rPr>
                        <a:t>, 7</a:t>
                      </a:r>
                      <a:r>
                        <a:rPr lang="en-GB" sz="1800" b="0" i="0" kern="1200" baseline="30000" dirty="0">
                          <a:solidFill>
                            <a:schemeClr val="tx1"/>
                          </a:solidFill>
                          <a:effectLst/>
                          <a:latin typeface="+mn-lt"/>
                          <a:ea typeface="+mn-ea"/>
                          <a:cs typeface="+mn-cs"/>
                        </a:rPr>
                        <a:t>th</a:t>
                      </a:r>
                      <a:r>
                        <a:rPr lang="en-GB" sz="1800" b="0" i="0" kern="1200" dirty="0">
                          <a:solidFill>
                            <a:schemeClr val="tx1"/>
                          </a:solidFill>
                          <a:effectLst/>
                          <a:latin typeface="+mn-lt"/>
                          <a:ea typeface="+mn-ea"/>
                          <a:cs typeface="+mn-cs"/>
                        </a:rPr>
                        <a:t> Health Region of Crete</a:t>
                      </a:r>
                      <a:endParaRPr lang="en-GB" dirty="0"/>
                    </a:p>
                  </a:txBody>
                  <a:tcPr/>
                </a:tc>
                <a:extLst>
                  <a:ext uri="{0D108BD9-81ED-4DB2-BD59-A6C34878D82A}">
                    <a16:rowId xmlns:a16="http://schemas.microsoft.com/office/drawing/2014/main" val="2607463512"/>
                  </a:ext>
                </a:extLst>
              </a:tr>
              <a:tr h="650572">
                <a:tc>
                  <a:txBody>
                    <a:bodyPr/>
                    <a:lstStyle/>
                    <a:p>
                      <a:r>
                        <a:rPr lang="en-GB" sz="1800" b="0" i="0" kern="1200" dirty="0">
                          <a:solidFill>
                            <a:schemeClr val="tx1"/>
                          </a:solidFill>
                          <a:effectLst/>
                          <a:latin typeface="+mn-lt"/>
                          <a:ea typeface="+mn-ea"/>
                          <a:cs typeface="+mn-cs"/>
                        </a:rPr>
                        <a:t>11:35 - 11:50 </a:t>
                      </a:r>
                      <a:endParaRPr lang="en-GB" b="0" dirty="0"/>
                    </a:p>
                  </a:txBody>
                  <a:tcPr/>
                </a:tc>
                <a:tc>
                  <a:txBody>
                    <a:bodyPr/>
                    <a:lstStyle/>
                    <a:p>
                      <a:r>
                        <a:rPr lang="en-GB" sz="1800" b="0" i="1" kern="1200" dirty="0">
                          <a:solidFill>
                            <a:schemeClr val="tx1"/>
                          </a:solidFill>
                          <a:effectLst/>
                          <a:latin typeface="+mn-lt"/>
                          <a:ea typeface="+mn-ea"/>
                          <a:cs typeface="+mn-cs"/>
                        </a:rPr>
                        <a:t>PANACEA Toolkit in the Context of COVID-19</a:t>
                      </a:r>
                      <a:r>
                        <a:rPr lang="en-GB" sz="1800" b="0" i="0" kern="1200" dirty="0">
                          <a:solidFill>
                            <a:schemeClr val="tx1"/>
                          </a:solidFill>
                          <a:effectLst/>
                          <a:latin typeface="+mn-lt"/>
                          <a:ea typeface="+mn-ea"/>
                          <a:cs typeface="+mn-cs"/>
                        </a:rPr>
                        <a:t>, Matteo Merialdo, RHEA </a:t>
                      </a:r>
                    </a:p>
                    <a:p>
                      <a:r>
                        <a:rPr lang="en-GB" sz="1800" b="0" i="1" kern="1200" dirty="0">
                          <a:solidFill>
                            <a:schemeClr val="tx1"/>
                          </a:solidFill>
                          <a:effectLst/>
                          <a:latin typeface="+mn-lt"/>
                          <a:ea typeface="+mn-ea"/>
                          <a:cs typeface="+mn-cs"/>
                        </a:rPr>
                        <a:t>2nd Interactive Poll</a:t>
                      </a:r>
                      <a:endParaRPr lang="en-GB" dirty="0"/>
                    </a:p>
                  </a:txBody>
                  <a:tcPr/>
                </a:tc>
                <a:extLst>
                  <a:ext uri="{0D108BD9-81ED-4DB2-BD59-A6C34878D82A}">
                    <a16:rowId xmlns:a16="http://schemas.microsoft.com/office/drawing/2014/main" val="1758800231"/>
                  </a:ext>
                </a:extLst>
              </a:tr>
              <a:tr h="822472">
                <a:tc>
                  <a:txBody>
                    <a:bodyPr/>
                    <a:lstStyle/>
                    <a:p>
                      <a:r>
                        <a:rPr lang="it-IT" dirty="0"/>
                        <a:t>11:50-12:00</a:t>
                      </a:r>
                      <a:endParaRPr lang="en-GB" dirty="0"/>
                    </a:p>
                  </a:txBody>
                  <a:tcPr/>
                </a:tc>
                <a:tc>
                  <a:txBody>
                    <a:bodyPr/>
                    <a:lstStyle/>
                    <a:p>
                      <a:r>
                        <a:rPr lang="en-GB" sz="1800" b="0" i="1" kern="1200" dirty="0">
                          <a:solidFill>
                            <a:schemeClr val="tx1"/>
                          </a:solidFill>
                          <a:effectLst/>
                          <a:latin typeface="+mn-lt"/>
                          <a:ea typeface="+mn-ea"/>
                          <a:cs typeface="+mn-cs"/>
                        </a:rPr>
                        <a:t>Interactive Q&amp;A Session </a:t>
                      </a:r>
                    </a:p>
                    <a:p>
                      <a:r>
                        <a:rPr lang="it-IT" sz="1800" b="0" i="0" kern="1200" dirty="0">
                          <a:solidFill>
                            <a:schemeClr val="tx1"/>
                          </a:solidFill>
                          <a:effectLst/>
                          <a:latin typeface="+mn-lt"/>
                          <a:ea typeface="+mn-ea"/>
                          <a:cs typeface="+mn-cs"/>
                        </a:rPr>
                        <a:t>M</a:t>
                      </a:r>
                      <a:r>
                        <a:rPr lang="en-GB" sz="1800" b="0" i="0" kern="1200" dirty="0" err="1">
                          <a:solidFill>
                            <a:schemeClr val="tx1"/>
                          </a:solidFill>
                          <a:effectLst/>
                          <a:latin typeface="+mn-lt"/>
                          <a:ea typeface="+mn-ea"/>
                          <a:cs typeface="+mn-cs"/>
                        </a:rPr>
                        <a:t>oderators</a:t>
                      </a:r>
                      <a:r>
                        <a:rPr lang="en-GB" sz="1800" b="0" i="0" kern="1200" dirty="0">
                          <a:solidFill>
                            <a:schemeClr val="tx1"/>
                          </a:solidFill>
                          <a:effectLst/>
                          <a:latin typeface="+mn-lt"/>
                          <a:ea typeface="+mn-ea"/>
                          <a:cs typeface="+mn-cs"/>
                        </a:rPr>
                        <a:t>: Pasquale Mari, Gemelli University Hospital and Stephanie Parker, Trust-IT</a:t>
                      </a:r>
                      <a:endParaRPr lang="en-GB" i="0" dirty="0"/>
                    </a:p>
                  </a:txBody>
                  <a:tcPr/>
                </a:tc>
                <a:extLst>
                  <a:ext uri="{0D108BD9-81ED-4DB2-BD59-A6C34878D82A}">
                    <a16:rowId xmlns:a16="http://schemas.microsoft.com/office/drawing/2014/main" val="3455703227"/>
                  </a:ext>
                </a:extLst>
              </a:tr>
            </a:tbl>
          </a:graphicData>
        </a:graphic>
      </p:graphicFrame>
    </p:spTree>
    <p:extLst>
      <p:ext uri="{BB962C8B-B14F-4D97-AF65-F5344CB8AC3E}">
        <p14:creationId xmlns:p14="http://schemas.microsoft.com/office/powerpoint/2010/main" val="147484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4AC5506-6312-4701-8D3C-40187889A9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E3C8A9D-CB79-4AA3-964D-6FD9342754FA}"/>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b="1" kern="1200" dirty="0">
                <a:solidFill>
                  <a:schemeClr val="bg1"/>
                </a:solidFill>
                <a:latin typeface="+mj-lt"/>
                <a:ea typeface="+mj-ea"/>
                <a:cs typeface="+mj-cs"/>
              </a:rPr>
              <a:t>COVID-19: A growing cyber-threat landscape</a:t>
            </a:r>
          </a:p>
        </p:txBody>
      </p:sp>
      <p:pic>
        <p:nvPicPr>
          <p:cNvPr id="8" name="Immagine 7">
            <a:extLst>
              <a:ext uri="{FF2B5EF4-FFF2-40B4-BE49-F238E27FC236}">
                <a16:creationId xmlns:a16="http://schemas.microsoft.com/office/drawing/2014/main" id="{2AE3DFF5-DB0A-4AF0-AAD8-04464B6CECB3}"/>
              </a:ext>
            </a:extLst>
          </p:cNvPr>
          <p:cNvPicPr>
            <a:picLocks noChangeAspect="1"/>
          </p:cNvPicPr>
          <p:nvPr/>
        </p:nvPicPr>
        <p:blipFill>
          <a:blip r:embed="rId2"/>
          <a:stretch>
            <a:fillRect/>
          </a:stretch>
        </p:blipFill>
        <p:spPr>
          <a:xfrm>
            <a:off x="3075932" y="1675227"/>
            <a:ext cx="6040136" cy="4394199"/>
          </a:xfrm>
          <a:prstGeom prst="rect">
            <a:avLst/>
          </a:prstGeom>
        </p:spPr>
      </p:pic>
      <p:sp>
        <p:nvSpPr>
          <p:cNvPr id="4" name="Segnaposto data 3">
            <a:extLst>
              <a:ext uri="{FF2B5EF4-FFF2-40B4-BE49-F238E27FC236}">
                <a16:creationId xmlns:a16="http://schemas.microsoft.com/office/drawing/2014/main" id="{D4BE4AC0-822E-4CEF-9EA0-3C0E567D07C3}"/>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defTabSz="914400">
              <a:spcAft>
                <a:spcPts val="600"/>
              </a:spcAft>
            </a:pPr>
            <a:fld id="{15ACEA0C-DF9E-2942-828F-FD2E3F34A227}" type="datetime1">
              <a:rPr lang="en-US" smtClean="0">
                <a:solidFill>
                  <a:schemeClr val="tx1">
                    <a:tint val="75000"/>
                  </a:schemeClr>
                </a:solidFill>
              </a:rPr>
              <a:pPr defTabSz="914400">
                <a:spcAft>
                  <a:spcPts val="600"/>
                </a:spcAft>
              </a:pPr>
              <a:t>6/23/2020</a:t>
            </a:fld>
            <a:endParaRPr lang="en-US">
              <a:solidFill>
                <a:schemeClr val="tx1">
                  <a:tint val="75000"/>
                </a:schemeClr>
              </a:solidFill>
            </a:endParaRPr>
          </a:p>
        </p:txBody>
      </p:sp>
      <p:sp>
        <p:nvSpPr>
          <p:cNvPr id="6" name="Segnaposto piè di pagina 5">
            <a:extLst>
              <a:ext uri="{FF2B5EF4-FFF2-40B4-BE49-F238E27FC236}">
                <a16:creationId xmlns:a16="http://schemas.microsoft.com/office/drawing/2014/main" id="{582B475D-CC61-456A-ABD0-DF243DAFB5EB}"/>
              </a:ext>
            </a:extLst>
          </p:cNvPr>
          <p:cNvSpPr>
            <a:spLocks noGrp="1"/>
          </p:cNvSpPr>
          <p:nvPr>
            <p:ph type="ftr" sz="quarter" idx="3"/>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www.panacearesearch.eu</a:t>
            </a:r>
          </a:p>
        </p:txBody>
      </p:sp>
      <p:sp>
        <p:nvSpPr>
          <p:cNvPr id="5" name="Segnaposto numero diapositiva 4">
            <a:extLst>
              <a:ext uri="{FF2B5EF4-FFF2-40B4-BE49-F238E27FC236}">
                <a16:creationId xmlns:a16="http://schemas.microsoft.com/office/drawing/2014/main" id="{228EDBF1-9171-4169-A3F7-06DDE5369163}"/>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914400">
              <a:spcAft>
                <a:spcPts val="600"/>
              </a:spcAft>
            </a:pPr>
            <a:fld id="{CC526A9B-8C67-7942-98DE-0DB5C5796EA1}" type="slidenum">
              <a:rPr lang="en-US" smtClean="0">
                <a:solidFill>
                  <a:schemeClr val="tx1">
                    <a:tint val="75000"/>
                  </a:schemeClr>
                </a:solidFill>
              </a:rPr>
              <a:pPr defTabSz="914400">
                <a:spcAft>
                  <a:spcPts val="600"/>
                </a:spcAft>
              </a:pPr>
              <a:t>3</a:t>
            </a:fld>
            <a:endParaRPr lang="en-US">
              <a:solidFill>
                <a:schemeClr val="tx1">
                  <a:tint val="75000"/>
                </a:schemeClr>
              </a:solidFill>
            </a:endParaRPr>
          </a:p>
        </p:txBody>
      </p:sp>
    </p:spTree>
    <p:extLst>
      <p:ext uri="{BB962C8B-B14F-4D97-AF65-F5344CB8AC3E}">
        <p14:creationId xmlns:p14="http://schemas.microsoft.com/office/powerpoint/2010/main" val="414146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3"/>
          </p:nvPr>
        </p:nvSpPr>
        <p:spPr>
          <a:xfrm>
            <a:off x="167640" y="1693291"/>
            <a:ext cx="11056297" cy="3192821"/>
          </a:xfrm>
        </p:spPr>
        <p:txBody>
          <a:bodyPr>
            <a:normAutofit fontScale="92500" lnSpcReduction="20000"/>
          </a:bodyPr>
          <a:lstStyle/>
          <a:p>
            <a:pPr marL="0" indent="0">
              <a:lnSpc>
                <a:spcPct val="120000"/>
              </a:lnSpc>
              <a:spcBef>
                <a:spcPts val="0"/>
              </a:spcBef>
              <a:buNone/>
            </a:pPr>
            <a:r>
              <a:rPr lang="it-IT" sz="2000" dirty="0">
                <a:solidFill>
                  <a:schemeClr val="tx1"/>
                </a:solidFill>
                <a:latin typeface="+mn-lt"/>
                <a:hlinkClick r:id="rId2"/>
              </a:rPr>
              <a:t>www.panacearesearch.eu</a:t>
            </a:r>
            <a:r>
              <a:rPr lang="it-IT" sz="2000" dirty="0">
                <a:solidFill>
                  <a:schemeClr val="tx1"/>
                </a:solidFill>
                <a:latin typeface="+mn-lt"/>
              </a:rPr>
              <a:t> </a:t>
            </a:r>
            <a:br>
              <a:rPr lang="it-IT" sz="2000" dirty="0">
                <a:solidFill>
                  <a:schemeClr val="tx1"/>
                </a:solidFill>
                <a:latin typeface="+mn-lt"/>
              </a:rPr>
            </a:br>
            <a:br>
              <a:rPr lang="it-IT" sz="2000" dirty="0">
                <a:solidFill>
                  <a:schemeClr val="tx1"/>
                </a:solidFill>
                <a:latin typeface="+mn-lt"/>
              </a:rPr>
            </a:br>
            <a:endParaRPr lang="it-IT" sz="2000" dirty="0">
              <a:solidFill>
                <a:schemeClr val="tx1"/>
              </a:solidFill>
              <a:latin typeface="+mn-lt"/>
            </a:endParaRPr>
          </a:p>
          <a:p>
            <a:pPr marL="0" indent="0">
              <a:buNone/>
            </a:pPr>
            <a:endParaRPr lang="it-IT" sz="2000" dirty="0">
              <a:solidFill>
                <a:schemeClr val="tx1"/>
              </a:solidFill>
              <a:latin typeface="+mn-lt"/>
            </a:endParaRPr>
          </a:p>
          <a:p>
            <a:pPr marL="0" indent="0">
              <a:buNone/>
            </a:pPr>
            <a:br>
              <a:rPr lang="en-GB" sz="2000" dirty="0">
                <a:solidFill>
                  <a:schemeClr val="tx1"/>
                </a:solidFill>
                <a:latin typeface="+mn-lt"/>
              </a:rPr>
            </a:br>
            <a:br>
              <a:rPr lang="en-GB" sz="2000" dirty="0">
                <a:solidFill>
                  <a:schemeClr val="tx1"/>
                </a:solidFill>
                <a:latin typeface="+mn-lt"/>
              </a:rPr>
            </a:br>
            <a:br>
              <a:rPr lang="en-GB" sz="2000" dirty="0">
                <a:solidFill>
                  <a:schemeClr val="tx1"/>
                </a:solidFill>
                <a:latin typeface="+mn-lt"/>
              </a:rPr>
            </a:br>
            <a:br>
              <a:rPr lang="en-GB" sz="2000" dirty="0">
                <a:solidFill>
                  <a:schemeClr val="tx1"/>
                </a:solidFill>
                <a:latin typeface="+mn-lt"/>
              </a:rPr>
            </a:br>
            <a:br>
              <a:rPr lang="en-GB" sz="1500" dirty="0">
                <a:solidFill>
                  <a:schemeClr val="tx1"/>
                </a:solidFill>
                <a:latin typeface="+mn-lt"/>
              </a:rPr>
            </a:br>
            <a:r>
              <a:rPr lang="en-GB" sz="1500" dirty="0">
                <a:solidFill>
                  <a:schemeClr val="tx1"/>
                </a:solidFill>
                <a:latin typeface="+mn-lt"/>
              </a:rPr>
              <a:t>             </a:t>
            </a:r>
            <a:br>
              <a:rPr lang="en-GB" sz="1500" dirty="0">
                <a:solidFill>
                  <a:schemeClr val="tx1"/>
                </a:solidFill>
                <a:latin typeface="+mn-lt"/>
              </a:rPr>
            </a:br>
            <a:br>
              <a:rPr lang="en-GB" sz="1500" dirty="0">
                <a:solidFill>
                  <a:schemeClr val="tx1"/>
                </a:solidFill>
                <a:latin typeface="+mn-lt"/>
              </a:rPr>
            </a:br>
            <a:br>
              <a:rPr lang="en-GB" sz="1500" dirty="0">
                <a:solidFill>
                  <a:schemeClr val="tx1"/>
                </a:solidFill>
                <a:latin typeface="+mn-lt"/>
              </a:rPr>
            </a:br>
            <a:endParaRPr lang="it-IT" sz="1200" dirty="0">
              <a:solidFill>
                <a:schemeClr val="tx1"/>
              </a:solidFill>
              <a:latin typeface="+mn-lt"/>
            </a:endParaRPr>
          </a:p>
        </p:txBody>
      </p:sp>
      <p:sp>
        <p:nvSpPr>
          <p:cNvPr id="5" name="Segnaposto numero diapositiva 4"/>
          <p:cNvSpPr>
            <a:spLocks noGrp="1"/>
          </p:cNvSpPr>
          <p:nvPr>
            <p:ph type="sldNum" sz="quarter" idx="4"/>
          </p:nvPr>
        </p:nvSpPr>
        <p:spPr/>
        <p:txBody>
          <a:bodyPr/>
          <a:lstStyle/>
          <a:p>
            <a:fld id="{CC526A9B-8C67-7942-98DE-0DB5C5796EA1}" type="slidenum">
              <a:rPr lang="it-IT" smtClean="0"/>
              <a:pPr/>
              <a:t>4</a:t>
            </a:fld>
            <a:endParaRPr lang="it-IT" dirty="0"/>
          </a:p>
        </p:txBody>
      </p:sp>
      <p:sp>
        <p:nvSpPr>
          <p:cNvPr id="6" name="Segnaposto piè di pagina 5"/>
          <p:cNvSpPr>
            <a:spLocks noGrp="1"/>
          </p:cNvSpPr>
          <p:nvPr>
            <p:ph type="ftr" sz="quarter" idx="3"/>
          </p:nvPr>
        </p:nvSpPr>
        <p:spPr/>
        <p:txBody>
          <a:bodyPr/>
          <a:lstStyle/>
          <a:p>
            <a:r>
              <a:rPr lang="it-IT"/>
              <a:t>www.panacearesearch.eu</a:t>
            </a:r>
            <a:endParaRPr lang="it-IT" dirty="0"/>
          </a:p>
        </p:txBody>
      </p:sp>
      <p:sp>
        <p:nvSpPr>
          <p:cNvPr id="7" name="Titolo 1"/>
          <p:cNvSpPr>
            <a:spLocks noGrp="1"/>
          </p:cNvSpPr>
          <p:nvPr>
            <p:ph type="ctrTitle"/>
          </p:nvPr>
        </p:nvSpPr>
        <p:spPr>
          <a:xfrm>
            <a:off x="3791179" y="296797"/>
            <a:ext cx="7432758" cy="888825"/>
          </a:xfrm>
        </p:spPr>
        <p:txBody>
          <a:bodyPr vert="horz" lIns="91440" tIns="45720" rIns="91440" bIns="45720" rtlCol="0" anchor="b">
            <a:normAutofit fontScale="90000"/>
          </a:bodyPr>
          <a:lstStyle/>
          <a:p>
            <a:r>
              <a:rPr lang="en-GB" sz="4000" b="1" dirty="0">
                <a:solidFill>
                  <a:schemeClr val="tx1"/>
                </a:solidFill>
              </a:rPr>
              <a:t>Get involved: </a:t>
            </a:r>
            <a:br>
              <a:rPr lang="en-GB" sz="4000" b="1" dirty="0">
                <a:solidFill>
                  <a:schemeClr val="tx1"/>
                </a:solidFill>
              </a:rPr>
            </a:br>
            <a:r>
              <a:rPr lang="en-GB" sz="4000" b="1" dirty="0">
                <a:solidFill>
                  <a:schemeClr val="tx1"/>
                </a:solidFill>
              </a:rPr>
              <a:t>Join our Community! </a:t>
            </a:r>
          </a:p>
        </p:txBody>
      </p:sp>
      <p:pic>
        <p:nvPicPr>
          <p:cNvPr id="9" name="Picture 3"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2619" y="6050162"/>
            <a:ext cx="836986" cy="23533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logo_unicaz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205" y="6041610"/>
            <a:ext cx="258053" cy="38708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fort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2048" y="6021581"/>
            <a:ext cx="899813" cy="28006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rhea grou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88536" y="5905869"/>
            <a:ext cx="473866" cy="47280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AON-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1179" y="6064246"/>
            <a:ext cx="413168" cy="23107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logo-policlinico-gemelli_nuov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6930" y="5960350"/>
            <a:ext cx="832726" cy="428076"/>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9" descr="RINA"/>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950674" y="5952194"/>
            <a:ext cx="334368" cy="33330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1" descr="220px-Logo_of_Northumbria_University_(Newcastl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254996" y="5988552"/>
            <a:ext cx="642115" cy="28006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2" descr="stelar-logo-intro-320x12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36618" y="5938725"/>
            <a:ext cx="810364" cy="31733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3" descr="sapienza_universit___di_roma-converted"/>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477377" y="6021439"/>
            <a:ext cx="694293" cy="231076"/>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4" descr="7HR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61190" y="6061662"/>
            <a:ext cx="492252" cy="14784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5" descr="hs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01580" y="5976405"/>
            <a:ext cx="666798" cy="33259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descr="ICEM-Stamp"/>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115222" y="5833889"/>
            <a:ext cx="521983" cy="53487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7" descr="Innovation-sprint-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18312" y="6055760"/>
            <a:ext cx="604282" cy="16909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8" descr="C:\Users\Admin\Desktop\Luigi\COMPLETE\4-8Mar\Portfolio\PANACEA\idemia-logo.pn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691797" y="6026917"/>
            <a:ext cx="703692" cy="197961"/>
          </a:xfrm>
          <a:prstGeom prst="rect">
            <a:avLst/>
          </a:prstGeom>
          <a:noFill/>
          <a:extLst>
            <a:ext uri="{909E8E84-426E-40DD-AFC4-6F175D3DCCD1}">
              <a14:hiddenFill xmlns:a14="http://schemas.microsoft.com/office/drawing/2010/main">
                <a:solidFill>
                  <a:srgbClr val="FFFFFF"/>
                </a:solidFill>
              </a14:hiddenFill>
            </a:ext>
          </a:extLst>
        </p:spPr>
      </p:pic>
      <p:sp>
        <p:nvSpPr>
          <p:cNvPr id="8" name="Rettangolo 7"/>
          <p:cNvSpPr/>
          <p:nvPr/>
        </p:nvSpPr>
        <p:spPr>
          <a:xfrm>
            <a:off x="2895600" y="1737772"/>
            <a:ext cx="8808719" cy="1569660"/>
          </a:xfrm>
          <a:prstGeom prst="rect">
            <a:avLst/>
          </a:prstGeom>
        </p:spPr>
        <p:txBody>
          <a:bodyPr wrap="square">
            <a:spAutoFit/>
          </a:bodyPr>
          <a:lstStyle/>
          <a:p>
            <a:r>
              <a:rPr lang="it-IT" sz="2400" dirty="0"/>
              <a:t>Twitter:       @H2020panacea</a:t>
            </a:r>
          </a:p>
          <a:p>
            <a:r>
              <a:rPr lang="it-IT" sz="2400" dirty="0" err="1"/>
              <a:t>LinkedIn</a:t>
            </a:r>
            <a:r>
              <a:rPr lang="it-IT" sz="2400" dirty="0"/>
              <a:t>:     /in/</a:t>
            </a:r>
            <a:r>
              <a:rPr lang="it-IT" sz="2400" dirty="0" err="1"/>
              <a:t>panacearesearch</a:t>
            </a:r>
            <a:endParaRPr lang="it-IT" sz="2400" dirty="0"/>
          </a:p>
          <a:p>
            <a:r>
              <a:rPr lang="it-IT" sz="2400" dirty="0"/>
              <a:t>YouTube:     </a:t>
            </a:r>
            <a:r>
              <a:rPr lang="en-GB" sz="2000" dirty="0">
                <a:hlinkClick r:id="rId18"/>
              </a:rPr>
              <a:t>https://www.youtube.com/channel/UC5k4hx6IQiRd0nXNtWK_jMQ</a:t>
            </a:r>
            <a:endParaRPr lang="it-IT" sz="2400" dirty="0"/>
          </a:p>
          <a:p>
            <a:r>
              <a:rPr lang="it-IT" sz="2400" dirty="0" err="1"/>
              <a:t>Subscribe</a:t>
            </a:r>
            <a:r>
              <a:rPr lang="it-IT" sz="2400" dirty="0"/>
              <a:t> to our newsletter: </a:t>
            </a:r>
            <a:r>
              <a:rPr lang="en-GB" dirty="0">
                <a:hlinkClick r:id="rId19"/>
              </a:rPr>
              <a:t>https://www.panacearesearch.eu/newsletter</a:t>
            </a:r>
            <a:endParaRPr lang="it-IT" dirty="0"/>
          </a:p>
        </p:txBody>
      </p:sp>
      <p:sp>
        <p:nvSpPr>
          <p:cNvPr id="24" name="TextBox 7">
            <a:extLst>
              <a:ext uri="{FF2B5EF4-FFF2-40B4-BE49-F238E27FC236}">
                <a16:creationId xmlns:a16="http://schemas.microsoft.com/office/drawing/2014/main" id="{ACECF010-EDA0-47EB-96EC-B296CD8A64B5}"/>
              </a:ext>
            </a:extLst>
          </p:cNvPr>
          <p:cNvSpPr txBox="1"/>
          <p:nvPr/>
        </p:nvSpPr>
        <p:spPr>
          <a:xfrm>
            <a:off x="2770458" y="5208033"/>
            <a:ext cx="7840996" cy="653060"/>
          </a:xfrm>
          <a:prstGeom prst="rect">
            <a:avLst/>
          </a:prstGeom>
        </p:spPr>
        <p:txBody>
          <a:bodyPr vert="horz" lIns="91440" tIns="45720" rIns="91440" bIns="45720" rtlCol="0" anchor="ctr">
            <a:normAutofit/>
          </a:bodyPr>
          <a:lstStyle>
            <a:defPPr>
              <a:defRPr lang="it-IT"/>
            </a:defPPr>
            <a:lvl1pPr>
              <a:lnSpc>
                <a:spcPct val="90000"/>
              </a:lnSpc>
              <a:spcBef>
                <a:spcPct val="0"/>
              </a:spcBef>
              <a:buNone/>
              <a:defRPr sz="3600">
                <a:solidFill>
                  <a:srgbClr val="294773"/>
                </a:solidFill>
                <a:latin typeface="+mj-lt"/>
                <a:ea typeface="+mj-ea"/>
                <a:cs typeface="+mj-cs"/>
              </a:defRPr>
            </a:lvl1pPr>
          </a:lstStyle>
          <a:p>
            <a:pPr lvl="0"/>
            <a:r>
              <a:rPr lang="en-GB" sz="1200" dirty="0">
                <a:solidFill>
                  <a:schemeClr val="tx1"/>
                </a:solidFill>
              </a:rPr>
              <a:t>© Copyright 2018 - PANACEA has received funding from the European Union’s Horizon 2020 research and innovation programme under the Grant Agreement no 826293. The content of this document does not represent the opinion of the European Union, and the European Union is not responsible for any use that might be made of such content</a:t>
            </a:r>
          </a:p>
        </p:txBody>
      </p:sp>
      <p:pic>
        <p:nvPicPr>
          <p:cNvPr id="25" name="Imagen 3">
            <a:extLst>
              <a:ext uri="{FF2B5EF4-FFF2-40B4-BE49-F238E27FC236}">
                <a16:creationId xmlns:a16="http://schemas.microsoft.com/office/drawing/2014/main" id="{3492DA99-0FDB-464D-B7F4-47363C240399}"/>
              </a:ext>
            </a:extLst>
          </p:cNvPr>
          <p:cNvPicPr/>
          <p:nvPr/>
        </p:nvPicPr>
        <p:blipFill>
          <a:blip r:embed="rId20">
            <a:extLst>
              <a:ext uri="{28A0092B-C50C-407E-A947-70E740481C1C}">
                <a14:useLocalDpi xmlns:a14="http://schemas.microsoft.com/office/drawing/2010/main" val="0"/>
              </a:ext>
            </a:extLst>
          </a:blip>
          <a:srcRect/>
          <a:stretch>
            <a:fillRect/>
          </a:stretch>
        </p:blipFill>
        <p:spPr bwMode="auto">
          <a:xfrm>
            <a:off x="2143078" y="5271486"/>
            <a:ext cx="627380" cy="443865"/>
          </a:xfrm>
          <a:prstGeom prst="rect">
            <a:avLst/>
          </a:prstGeom>
          <a:noFill/>
          <a:ln>
            <a:noFill/>
          </a:ln>
        </p:spPr>
      </p:pic>
    </p:spTree>
    <p:extLst>
      <p:ext uri="{BB962C8B-B14F-4D97-AF65-F5344CB8AC3E}">
        <p14:creationId xmlns:p14="http://schemas.microsoft.com/office/powerpoint/2010/main" val="19539828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3103</TotalTime>
  <Words>194</Words>
  <Application>Microsoft Office PowerPoint</Application>
  <PresentationFormat>Widescreen</PresentationFormat>
  <Paragraphs>39</Paragraphs>
  <Slides>4</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vt:i4>
      </vt:variant>
    </vt:vector>
  </HeadingPairs>
  <TitlesOfParts>
    <vt:vector size="13" baseType="lpstr">
      <vt:lpstr>.Hiragino Kaku Gothic Interface W3</vt:lpstr>
      <vt:lpstr>Acumin Pro</vt:lpstr>
      <vt:lpstr>Apple Symbols</vt:lpstr>
      <vt:lpstr>Arial</vt:lpstr>
      <vt:lpstr>Calibri</vt:lpstr>
      <vt:lpstr>Calibri Light</vt:lpstr>
      <vt:lpstr>Source Serif Pro</vt:lpstr>
      <vt:lpstr>System Font</vt:lpstr>
      <vt:lpstr>Custom Design</vt:lpstr>
      <vt:lpstr>PANACEA: People-centric Cybersecurity in Healthcare </vt:lpstr>
      <vt:lpstr>Agenda</vt:lpstr>
      <vt:lpstr>COVID-19: A growing cyber-threat landscape</vt:lpstr>
      <vt:lpstr>Get involved:  Join our Community!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Stephanie Parker</cp:lastModifiedBy>
  <cp:revision>27</cp:revision>
  <dcterms:created xsi:type="dcterms:W3CDTF">2018-12-31T08:46:56Z</dcterms:created>
  <dcterms:modified xsi:type="dcterms:W3CDTF">2020-06-23T07:26:23Z</dcterms:modified>
</cp:coreProperties>
</file>